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14"/>
  </p:notesMasterIdLst>
  <p:sldIdLst>
    <p:sldId id="256" r:id="rId5"/>
    <p:sldId id="487" r:id="rId6"/>
    <p:sldId id="2147483493" r:id="rId7"/>
    <p:sldId id="257" r:id="rId8"/>
    <p:sldId id="2147479932" r:id="rId9"/>
    <p:sldId id="2147483491" r:id="rId10"/>
    <p:sldId id="2147483463" r:id="rId11"/>
    <p:sldId id="263" r:id="rId12"/>
    <p:sldId id="2147483481" r:id="rId13"/>
  </p:sldIdLst>
  <p:sldSz cx="12192000" cy="6858000"/>
  <p:notesSz cx="6858000" cy="9144000"/>
  <p:embeddedFontLst>
    <p:embeddedFont>
      <p:font typeface="Aptos Narrow" panose="020B0004020202020204" pitchFamily="34" charset="0"/>
      <p:regular r:id="rId15"/>
      <p:bold r:id="rId16"/>
      <p:italic r:id="rId17"/>
      <p:boldItalic r:id="rId18"/>
    </p:embeddedFont>
    <p:embeddedFont>
      <p:font typeface="Sage Headline Black" panose="02010A03040201060103" pitchFamily="2" charset="0"/>
      <p:bold r:id="rId19"/>
    </p:embeddedFont>
    <p:embeddedFont>
      <p:font typeface="Sage Text" panose="02010503040201060103" pitchFamily="2" charset="0"/>
      <p:regular r:id="rId20"/>
      <p:bold r:id="rId21"/>
      <p:italic r:id="rId22"/>
      <p:boldItalic r:id="rId23"/>
    </p:embeddedFont>
    <p:embeddedFont>
      <p:font typeface="Sage Text Light" panose="02010303040201060103" pitchFamily="2" charset="0"/>
      <p:regular r:id="rId24"/>
      <p:italic r:id="rId25"/>
    </p:embeddedFont>
    <p:embeddedFont>
      <p:font typeface="Segoe UI" panose="020B0502040204020203" pitchFamily="34" charset="0"/>
      <p:regular r:id="rId26"/>
      <p:bold r:id="rId27"/>
      <p:italic r:id="rId28"/>
      <p:boldItalic r:id="rId29"/>
    </p:embeddedFont>
  </p:embeddedFontLst>
  <p:defaultTextStyle>
    <a:defPPr>
      <a:defRPr lang="en-US"/>
    </a:defPPr>
    <a:lvl1pPr algn="l" rtl="0" eaLnBrk="0" fontAlgn="base" hangingPunct="0">
      <a:spcBef>
        <a:spcPct val="0"/>
      </a:spcBef>
      <a:spcAft>
        <a:spcPct val="0"/>
      </a:spcAft>
      <a:defRPr kern="1200">
        <a:solidFill>
          <a:schemeClr val="tx1"/>
        </a:solidFill>
        <a:latin typeface="Sage Text" panose="02010503040201060103" pitchFamily="2" charset="0"/>
        <a:ea typeface="+mn-ea"/>
        <a:cs typeface="+mn-cs"/>
      </a:defRPr>
    </a:lvl1pPr>
    <a:lvl2pPr marL="457200" algn="l" rtl="0" eaLnBrk="0" fontAlgn="base" hangingPunct="0">
      <a:spcBef>
        <a:spcPct val="0"/>
      </a:spcBef>
      <a:spcAft>
        <a:spcPct val="0"/>
      </a:spcAft>
      <a:defRPr kern="1200">
        <a:solidFill>
          <a:schemeClr val="tx1"/>
        </a:solidFill>
        <a:latin typeface="Sage Text" panose="02010503040201060103" pitchFamily="2" charset="0"/>
        <a:ea typeface="+mn-ea"/>
        <a:cs typeface="+mn-cs"/>
      </a:defRPr>
    </a:lvl2pPr>
    <a:lvl3pPr marL="914400" algn="l" rtl="0" eaLnBrk="0" fontAlgn="base" hangingPunct="0">
      <a:spcBef>
        <a:spcPct val="0"/>
      </a:spcBef>
      <a:spcAft>
        <a:spcPct val="0"/>
      </a:spcAft>
      <a:defRPr kern="1200">
        <a:solidFill>
          <a:schemeClr val="tx1"/>
        </a:solidFill>
        <a:latin typeface="Sage Text" panose="02010503040201060103" pitchFamily="2" charset="0"/>
        <a:ea typeface="+mn-ea"/>
        <a:cs typeface="+mn-cs"/>
      </a:defRPr>
    </a:lvl3pPr>
    <a:lvl4pPr marL="1371600" algn="l" rtl="0" eaLnBrk="0" fontAlgn="base" hangingPunct="0">
      <a:spcBef>
        <a:spcPct val="0"/>
      </a:spcBef>
      <a:spcAft>
        <a:spcPct val="0"/>
      </a:spcAft>
      <a:defRPr kern="1200">
        <a:solidFill>
          <a:schemeClr val="tx1"/>
        </a:solidFill>
        <a:latin typeface="Sage Text" panose="02010503040201060103" pitchFamily="2" charset="0"/>
        <a:ea typeface="+mn-ea"/>
        <a:cs typeface="+mn-cs"/>
      </a:defRPr>
    </a:lvl4pPr>
    <a:lvl5pPr marL="1828800" algn="l" rtl="0" eaLnBrk="0" fontAlgn="base" hangingPunct="0">
      <a:spcBef>
        <a:spcPct val="0"/>
      </a:spcBef>
      <a:spcAft>
        <a:spcPct val="0"/>
      </a:spcAft>
      <a:defRPr kern="1200">
        <a:solidFill>
          <a:schemeClr val="tx1"/>
        </a:solidFill>
        <a:latin typeface="Sage Text" panose="02010503040201060103" pitchFamily="2" charset="0"/>
        <a:ea typeface="+mn-ea"/>
        <a:cs typeface="+mn-cs"/>
      </a:defRPr>
    </a:lvl5pPr>
    <a:lvl6pPr marL="2286000" algn="l" defTabSz="914400" rtl="0" eaLnBrk="1" latinLnBrk="0" hangingPunct="1">
      <a:defRPr kern="1200">
        <a:solidFill>
          <a:schemeClr val="tx1"/>
        </a:solidFill>
        <a:latin typeface="Sage Text" panose="02010503040201060103" pitchFamily="2" charset="0"/>
        <a:ea typeface="+mn-ea"/>
        <a:cs typeface="+mn-cs"/>
      </a:defRPr>
    </a:lvl6pPr>
    <a:lvl7pPr marL="2743200" algn="l" defTabSz="914400" rtl="0" eaLnBrk="1" latinLnBrk="0" hangingPunct="1">
      <a:defRPr kern="1200">
        <a:solidFill>
          <a:schemeClr val="tx1"/>
        </a:solidFill>
        <a:latin typeface="Sage Text" panose="02010503040201060103" pitchFamily="2" charset="0"/>
        <a:ea typeface="+mn-ea"/>
        <a:cs typeface="+mn-cs"/>
      </a:defRPr>
    </a:lvl7pPr>
    <a:lvl8pPr marL="3200400" algn="l" defTabSz="914400" rtl="0" eaLnBrk="1" latinLnBrk="0" hangingPunct="1">
      <a:defRPr kern="1200">
        <a:solidFill>
          <a:schemeClr val="tx1"/>
        </a:solidFill>
        <a:latin typeface="Sage Text" panose="02010503040201060103" pitchFamily="2" charset="0"/>
        <a:ea typeface="+mn-ea"/>
        <a:cs typeface="+mn-cs"/>
      </a:defRPr>
    </a:lvl8pPr>
    <a:lvl9pPr marL="3657600" algn="l" defTabSz="914400" rtl="0" eaLnBrk="1" latinLnBrk="0" hangingPunct="1">
      <a:defRPr kern="1200">
        <a:solidFill>
          <a:schemeClr val="tx1"/>
        </a:solidFill>
        <a:latin typeface="Sage Text" panose="02010503040201060103" pitchFamily="2" charset="0"/>
        <a:ea typeface="+mn-ea"/>
        <a:cs typeface="+mn-cs"/>
      </a:defRPr>
    </a:lvl9pPr>
  </p:defaultTextStyle>
  <p:extLst>
    <p:ext uri="{EFAFB233-063F-42B5-8137-9DF3F51BA10A}">
      <p15:sldGuideLst xmlns:p15="http://schemas.microsoft.com/office/powerpoint/2012/main">
        <p15:guide id="1" orient="horz" pos="3648">
          <p15:clr>
            <a:srgbClr val="A4A3A4"/>
          </p15:clr>
        </p15:guide>
        <p15:guide id="2" pos="3840">
          <p15:clr>
            <a:srgbClr val="A4A3A4"/>
          </p15:clr>
        </p15:guide>
        <p15:guide id="3" orient="horz" pos="312">
          <p15:clr>
            <a:srgbClr val="A4A3A4"/>
          </p15:clr>
        </p15:guide>
        <p15:guide id="4" pos="7312">
          <p15:clr>
            <a:srgbClr val="A4A3A4"/>
          </p15:clr>
        </p15:guide>
        <p15:guide id="5" orient="horz" pos="4056">
          <p15:clr>
            <a:srgbClr val="A4A3A4"/>
          </p15:clr>
        </p15:guide>
        <p15:guide id="6" pos="3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guide orient="horz" pos="3648"/>
        <p:guide pos="3840"/>
        <p:guide orient="horz" pos="312"/>
        <p:guide pos="7312"/>
        <p:guide orient="horz" pos="4056"/>
        <p:guide pos="3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customXml" Target="../customXml/item3.xml"/><Relationship Id="rId21" Type="http://schemas.openxmlformats.org/officeDocument/2006/relationships/font" Target="fonts/font7.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0.fntdata"/><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6.xml"/><Relationship Id="rId19" Type="http://schemas.openxmlformats.org/officeDocument/2006/relationships/font" Target="fonts/font5.fntdata"/><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6FA7D1B-009D-00EF-9991-611A980DD71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48843B7E-24D0-DD56-A523-F72079976A41}"/>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0229BC02-30B1-4FF4-8347-DAA6A8A82201}" type="datetimeFigureOut">
              <a:rPr lang="en-US"/>
              <a:pPr>
                <a:defRPr/>
              </a:pPr>
              <a:t>12/15/2025</a:t>
            </a:fld>
            <a:endParaRPr lang="en-US"/>
          </a:p>
        </p:txBody>
      </p:sp>
      <p:sp>
        <p:nvSpPr>
          <p:cNvPr id="4" name="Slide Image Placeholder 3">
            <a:extLst>
              <a:ext uri="{FF2B5EF4-FFF2-40B4-BE49-F238E27FC236}">
                <a16:creationId xmlns:a16="http://schemas.microsoft.com/office/drawing/2014/main" id="{510F1831-677C-F9D6-A3CA-77C3F88480AB}"/>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F5398EE8-567C-082B-0D51-B9D28206D1F1}"/>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F092009E-D156-E056-008A-EB94DD3848DF}"/>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6821DE1B-EC71-FA3E-72EA-699F48BF5B48}"/>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11D7409E-A787-444D-99A8-FCAF5D10A1FD}" type="slidenum">
              <a:rPr lang="en-US"/>
              <a:pPr>
                <a:defRPr/>
              </a:pPr>
              <a:t>‹N°›</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11D7409E-A787-444D-99A8-FCAF5D10A1FD}" type="slidenum">
              <a:rPr lang="en-US" smtClean="0"/>
              <a:pPr>
                <a:defRPr/>
              </a:pPr>
              <a:t>2</a:t>
            </a:fld>
            <a:endParaRPr lang="en-US"/>
          </a:p>
        </p:txBody>
      </p:sp>
    </p:spTree>
    <p:extLst>
      <p:ext uri="{BB962C8B-B14F-4D97-AF65-F5344CB8AC3E}">
        <p14:creationId xmlns:p14="http://schemas.microsoft.com/office/powerpoint/2010/main" val="775032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8027F-0CF7-67BE-D012-660CA437B2C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A6F2FB3-47D5-8E5E-CD7D-9C72A4370FA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FE17D40-BBE3-91C1-CC53-B14C8CE28482}"/>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31B9EE77-C6AD-4953-D1F2-3A9984528B79}"/>
              </a:ext>
            </a:extLst>
          </p:cNvPr>
          <p:cNvSpPr>
            <a:spLocks noGrp="1"/>
          </p:cNvSpPr>
          <p:nvPr>
            <p:ph type="sldNum" sz="quarter" idx="5"/>
          </p:nvPr>
        </p:nvSpPr>
        <p:spPr/>
        <p:txBody>
          <a:bodyPr/>
          <a:lstStyle/>
          <a:p>
            <a:pPr>
              <a:defRPr/>
            </a:pPr>
            <a:fld id="{11D7409E-A787-444D-99A8-FCAF5D10A1FD}" type="slidenum">
              <a:rPr lang="en-US" smtClean="0"/>
              <a:pPr>
                <a:defRPr/>
              </a:pPr>
              <a:t>3</a:t>
            </a:fld>
            <a:endParaRPr lang="en-US"/>
          </a:p>
        </p:txBody>
      </p:sp>
    </p:spTree>
    <p:extLst>
      <p:ext uri="{BB962C8B-B14F-4D97-AF65-F5344CB8AC3E}">
        <p14:creationId xmlns:p14="http://schemas.microsoft.com/office/powerpoint/2010/main" val="3659127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906E9-6781-1978-2F58-3B0D2F4B18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C062B3-B176-E3DD-A9B7-0374FACF99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330097-75F9-498E-14CA-5EBC89B1156D}"/>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623C59B8-065F-56EE-B197-1E05947535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12DCE2-02D3-416A-A948-C53E05ED3E1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19011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ingle photo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1AD292-D2B7-4C0B-2919-794AE7AE3FC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7513" y="6103938"/>
            <a:ext cx="8810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20624" y="309832"/>
            <a:ext cx="5522976" cy="594360"/>
          </a:xfrm>
        </p:spPr>
        <p:txBody>
          <a:bodyPr>
            <a:noAutofit/>
          </a:bodyPr>
          <a:lstStyle>
            <a:lvl1pPr algn="l">
              <a:defRPr sz="4400"/>
            </a:lvl1pPr>
          </a:lstStyle>
          <a:p>
            <a:r>
              <a:rPr lang="fr-FR"/>
              <a:t>Modifiez le style du titre</a:t>
            </a:r>
            <a:endParaRPr lang="en-US"/>
          </a:p>
        </p:txBody>
      </p:sp>
      <p:sp>
        <p:nvSpPr>
          <p:cNvPr id="3" name="Subtitle 2"/>
          <p:cNvSpPr>
            <a:spLocks noGrp="1"/>
          </p:cNvSpPr>
          <p:nvPr>
            <p:ph type="subTitle" idx="1"/>
          </p:nvPr>
        </p:nvSpPr>
        <p:spPr>
          <a:xfrm>
            <a:off x="420623" y="2258568"/>
            <a:ext cx="3820451" cy="1243584"/>
          </a:xfrm>
        </p:spPr>
        <p:txBody>
          <a:bodyPr bIns="0"/>
          <a:lstStyle>
            <a:lvl1pPr marL="0" indent="0" algn="l">
              <a:buNone/>
              <a:defRPr sz="16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7" name="Picture Placeholder 9"/>
          <p:cNvSpPr>
            <a:spLocks noGrp="1"/>
          </p:cNvSpPr>
          <p:nvPr>
            <p:ph type="pic" sz="quarter" idx="13"/>
          </p:nvPr>
        </p:nvSpPr>
        <p:spPr>
          <a:xfrm>
            <a:off x="6254749" y="0"/>
            <a:ext cx="5963085" cy="6858008"/>
          </a:xfrm>
          <a:custGeom>
            <a:avLst/>
            <a:gdLst>
              <a:gd name="connsiteX0" fmla="*/ 0 w 8097830"/>
              <a:gd name="connsiteY0" fmla="*/ 1780875 h 8534400"/>
              <a:gd name="connsiteX1" fmla="*/ 1780875 w 8097830"/>
              <a:gd name="connsiteY1" fmla="*/ 0 h 8534400"/>
              <a:gd name="connsiteX2" fmla="*/ 6316955 w 8097830"/>
              <a:gd name="connsiteY2" fmla="*/ 0 h 8534400"/>
              <a:gd name="connsiteX3" fmla="*/ 8097830 w 8097830"/>
              <a:gd name="connsiteY3" fmla="*/ 1780875 h 8534400"/>
              <a:gd name="connsiteX4" fmla="*/ 8097830 w 8097830"/>
              <a:gd name="connsiteY4" fmla="*/ 6753525 h 8534400"/>
              <a:gd name="connsiteX5" fmla="*/ 6316955 w 8097830"/>
              <a:gd name="connsiteY5" fmla="*/ 8534400 h 8534400"/>
              <a:gd name="connsiteX6" fmla="*/ 1780875 w 8097830"/>
              <a:gd name="connsiteY6" fmla="*/ 8534400 h 8534400"/>
              <a:gd name="connsiteX7" fmla="*/ 0 w 8097830"/>
              <a:gd name="connsiteY7" fmla="*/ 6753525 h 8534400"/>
              <a:gd name="connsiteX8" fmla="*/ 0 w 8097830"/>
              <a:gd name="connsiteY8" fmla="*/ 1780875 h 8534400"/>
              <a:gd name="connsiteX0" fmla="*/ 0 w 8150271"/>
              <a:gd name="connsiteY0" fmla="*/ 1780875 h 8534400"/>
              <a:gd name="connsiteX1" fmla="*/ 1780875 w 8150271"/>
              <a:gd name="connsiteY1" fmla="*/ 0 h 8534400"/>
              <a:gd name="connsiteX2" fmla="*/ 6316955 w 8150271"/>
              <a:gd name="connsiteY2" fmla="*/ 0 h 8534400"/>
              <a:gd name="connsiteX3" fmla="*/ 7988300 w 8150271"/>
              <a:gd name="connsiteY3" fmla="*/ 1158339 h 8534400"/>
              <a:gd name="connsiteX4" fmla="*/ 8097830 w 8150271"/>
              <a:gd name="connsiteY4" fmla="*/ 1780875 h 8534400"/>
              <a:gd name="connsiteX5" fmla="*/ 8097830 w 8150271"/>
              <a:gd name="connsiteY5" fmla="*/ 6753525 h 8534400"/>
              <a:gd name="connsiteX6" fmla="*/ 6316955 w 8150271"/>
              <a:gd name="connsiteY6" fmla="*/ 8534400 h 8534400"/>
              <a:gd name="connsiteX7" fmla="*/ 1780875 w 8150271"/>
              <a:gd name="connsiteY7" fmla="*/ 8534400 h 8534400"/>
              <a:gd name="connsiteX8" fmla="*/ 0 w 8150271"/>
              <a:gd name="connsiteY8" fmla="*/ 6753525 h 8534400"/>
              <a:gd name="connsiteX9" fmla="*/ 0 w 8150271"/>
              <a:gd name="connsiteY9" fmla="*/ 1780875 h 8534400"/>
              <a:gd name="connsiteX0" fmla="*/ 0 w 8097830"/>
              <a:gd name="connsiteY0" fmla="*/ 1780875 h 8534400"/>
              <a:gd name="connsiteX1" fmla="*/ 1780875 w 8097830"/>
              <a:gd name="connsiteY1" fmla="*/ 0 h 8534400"/>
              <a:gd name="connsiteX2" fmla="*/ 6316955 w 8097830"/>
              <a:gd name="connsiteY2" fmla="*/ 0 h 8534400"/>
              <a:gd name="connsiteX3" fmla="*/ 5981700 w 8097830"/>
              <a:gd name="connsiteY3" fmla="*/ 1552039 h 8534400"/>
              <a:gd name="connsiteX4" fmla="*/ 8097830 w 8097830"/>
              <a:gd name="connsiteY4" fmla="*/ 1780875 h 8534400"/>
              <a:gd name="connsiteX5" fmla="*/ 8097830 w 8097830"/>
              <a:gd name="connsiteY5" fmla="*/ 6753525 h 8534400"/>
              <a:gd name="connsiteX6" fmla="*/ 6316955 w 8097830"/>
              <a:gd name="connsiteY6" fmla="*/ 8534400 h 8534400"/>
              <a:gd name="connsiteX7" fmla="*/ 1780875 w 8097830"/>
              <a:gd name="connsiteY7" fmla="*/ 8534400 h 8534400"/>
              <a:gd name="connsiteX8" fmla="*/ 0 w 8097830"/>
              <a:gd name="connsiteY8" fmla="*/ 6753525 h 8534400"/>
              <a:gd name="connsiteX9" fmla="*/ 0 w 8097830"/>
              <a:gd name="connsiteY9" fmla="*/ 1780875 h 8534400"/>
              <a:gd name="connsiteX0" fmla="*/ 0 w 8097830"/>
              <a:gd name="connsiteY0" fmla="*/ 1780875 h 8534400"/>
              <a:gd name="connsiteX1" fmla="*/ 279400 w 8097830"/>
              <a:gd name="connsiteY1" fmla="*/ 812264 h 8534400"/>
              <a:gd name="connsiteX2" fmla="*/ 1780875 w 8097830"/>
              <a:gd name="connsiteY2" fmla="*/ 0 h 8534400"/>
              <a:gd name="connsiteX3" fmla="*/ 6316955 w 8097830"/>
              <a:gd name="connsiteY3" fmla="*/ 0 h 8534400"/>
              <a:gd name="connsiteX4" fmla="*/ 5981700 w 8097830"/>
              <a:gd name="connsiteY4" fmla="*/ 1552039 h 8534400"/>
              <a:gd name="connsiteX5" fmla="*/ 8097830 w 8097830"/>
              <a:gd name="connsiteY5" fmla="*/ 1780875 h 8534400"/>
              <a:gd name="connsiteX6" fmla="*/ 8097830 w 8097830"/>
              <a:gd name="connsiteY6" fmla="*/ 6753525 h 8534400"/>
              <a:gd name="connsiteX7" fmla="*/ 6316955 w 8097830"/>
              <a:gd name="connsiteY7" fmla="*/ 8534400 h 8534400"/>
              <a:gd name="connsiteX8" fmla="*/ 1780875 w 8097830"/>
              <a:gd name="connsiteY8" fmla="*/ 8534400 h 8534400"/>
              <a:gd name="connsiteX9" fmla="*/ 0 w 8097830"/>
              <a:gd name="connsiteY9" fmla="*/ 6753525 h 8534400"/>
              <a:gd name="connsiteX10" fmla="*/ 0 w 8097830"/>
              <a:gd name="connsiteY10" fmla="*/ 1780875 h 8534400"/>
              <a:gd name="connsiteX0" fmla="*/ 0 w 8097830"/>
              <a:gd name="connsiteY0" fmla="*/ 1780875 h 8534400"/>
              <a:gd name="connsiteX1" fmla="*/ 279400 w 8097830"/>
              <a:gd name="connsiteY1" fmla="*/ 812264 h 8534400"/>
              <a:gd name="connsiteX2" fmla="*/ 1780875 w 8097830"/>
              <a:gd name="connsiteY2" fmla="*/ 0 h 8534400"/>
              <a:gd name="connsiteX3" fmla="*/ 6316955 w 8097830"/>
              <a:gd name="connsiteY3" fmla="*/ 0 h 8534400"/>
              <a:gd name="connsiteX4" fmla="*/ 5981700 w 8097830"/>
              <a:gd name="connsiteY4" fmla="*/ 1552039 h 8534400"/>
              <a:gd name="connsiteX5" fmla="*/ 8097830 w 8097830"/>
              <a:gd name="connsiteY5" fmla="*/ 1780875 h 8534400"/>
              <a:gd name="connsiteX6" fmla="*/ 8097830 w 8097830"/>
              <a:gd name="connsiteY6" fmla="*/ 6753525 h 8534400"/>
              <a:gd name="connsiteX7" fmla="*/ 6316955 w 8097830"/>
              <a:gd name="connsiteY7" fmla="*/ 8534400 h 8534400"/>
              <a:gd name="connsiteX8" fmla="*/ 1780875 w 8097830"/>
              <a:gd name="connsiteY8" fmla="*/ 8534400 h 8534400"/>
              <a:gd name="connsiteX9" fmla="*/ 0 w 8097830"/>
              <a:gd name="connsiteY9" fmla="*/ 6753525 h 8534400"/>
              <a:gd name="connsiteX10" fmla="*/ 0 w 8097830"/>
              <a:gd name="connsiteY10" fmla="*/ 1780875 h 8534400"/>
              <a:gd name="connsiteX0" fmla="*/ 18252 w 8116082"/>
              <a:gd name="connsiteY0" fmla="*/ 1780875 h 8534400"/>
              <a:gd name="connsiteX1" fmla="*/ 21427 w 8116082"/>
              <a:gd name="connsiteY1" fmla="*/ 1548864 h 8534400"/>
              <a:gd name="connsiteX2" fmla="*/ 297652 w 8116082"/>
              <a:gd name="connsiteY2" fmla="*/ 812264 h 8534400"/>
              <a:gd name="connsiteX3" fmla="*/ 1799127 w 8116082"/>
              <a:gd name="connsiteY3" fmla="*/ 0 h 8534400"/>
              <a:gd name="connsiteX4" fmla="*/ 6335207 w 8116082"/>
              <a:gd name="connsiteY4" fmla="*/ 0 h 8534400"/>
              <a:gd name="connsiteX5" fmla="*/ 5999952 w 8116082"/>
              <a:gd name="connsiteY5" fmla="*/ 1552039 h 8534400"/>
              <a:gd name="connsiteX6" fmla="*/ 8116082 w 8116082"/>
              <a:gd name="connsiteY6" fmla="*/ 1780875 h 8534400"/>
              <a:gd name="connsiteX7" fmla="*/ 8116082 w 8116082"/>
              <a:gd name="connsiteY7" fmla="*/ 6753525 h 8534400"/>
              <a:gd name="connsiteX8" fmla="*/ 6335207 w 8116082"/>
              <a:gd name="connsiteY8" fmla="*/ 8534400 h 8534400"/>
              <a:gd name="connsiteX9" fmla="*/ 1799127 w 8116082"/>
              <a:gd name="connsiteY9" fmla="*/ 8534400 h 8534400"/>
              <a:gd name="connsiteX10" fmla="*/ 18252 w 8116082"/>
              <a:gd name="connsiteY10" fmla="*/ 6753525 h 8534400"/>
              <a:gd name="connsiteX11" fmla="*/ 18252 w 8116082"/>
              <a:gd name="connsiteY11" fmla="*/ 1780875 h 8534400"/>
              <a:gd name="connsiteX0" fmla="*/ 14027 w 8111857"/>
              <a:gd name="connsiteY0" fmla="*/ 1780875 h 8534400"/>
              <a:gd name="connsiteX1" fmla="*/ 17202 w 8111857"/>
              <a:gd name="connsiteY1" fmla="*/ 1548864 h 8534400"/>
              <a:gd name="connsiteX2" fmla="*/ 293427 w 8111857"/>
              <a:gd name="connsiteY2" fmla="*/ 812264 h 8534400"/>
              <a:gd name="connsiteX3" fmla="*/ 1794902 w 8111857"/>
              <a:gd name="connsiteY3" fmla="*/ 0 h 8534400"/>
              <a:gd name="connsiteX4" fmla="*/ 6330982 w 8111857"/>
              <a:gd name="connsiteY4" fmla="*/ 0 h 8534400"/>
              <a:gd name="connsiteX5" fmla="*/ 5995727 w 8111857"/>
              <a:gd name="connsiteY5" fmla="*/ 1552039 h 8534400"/>
              <a:gd name="connsiteX6" fmla="*/ 8111857 w 8111857"/>
              <a:gd name="connsiteY6" fmla="*/ 1780875 h 8534400"/>
              <a:gd name="connsiteX7" fmla="*/ 8111857 w 8111857"/>
              <a:gd name="connsiteY7" fmla="*/ 6753525 h 8534400"/>
              <a:gd name="connsiteX8" fmla="*/ 6330982 w 8111857"/>
              <a:gd name="connsiteY8" fmla="*/ 8534400 h 8534400"/>
              <a:gd name="connsiteX9" fmla="*/ 1794902 w 8111857"/>
              <a:gd name="connsiteY9" fmla="*/ 8534400 h 8534400"/>
              <a:gd name="connsiteX10" fmla="*/ 14027 w 8111857"/>
              <a:gd name="connsiteY10" fmla="*/ 6753525 h 8534400"/>
              <a:gd name="connsiteX11" fmla="*/ 14027 w 8111857"/>
              <a:gd name="connsiteY11" fmla="*/ 1780875 h 8534400"/>
              <a:gd name="connsiteX0" fmla="*/ 14027 w 8111857"/>
              <a:gd name="connsiteY0" fmla="*/ 1795726 h 8549251"/>
              <a:gd name="connsiteX1" fmla="*/ 17202 w 8111857"/>
              <a:gd name="connsiteY1" fmla="*/ 1563715 h 8549251"/>
              <a:gd name="connsiteX2" fmla="*/ 293427 w 8111857"/>
              <a:gd name="connsiteY2" fmla="*/ 827115 h 8549251"/>
              <a:gd name="connsiteX3" fmla="*/ 6330982 w 8111857"/>
              <a:gd name="connsiteY3" fmla="*/ 14851 h 8549251"/>
              <a:gd name="connsiteX4" fmla="*/ 5995727 w 8111857"/>
              <a:gd name="connsiteY4" fmla="*/ 1566890 h 8549251"/>
              <a:gd name="connsiteX5" fmla="*/ 8111857 w 8111857"/>
              <a:gd name="connsiteY5" fmla="*/ 1795726 h 8549251"/>
              <a:gd name="connsiteX6" fmla="*/ 8111857 w 8111857"/>
              <a:gd name="connsiteY6" fmla="*/ 6768376 h 8549251"/>
              <a:gd name="connsiteX7" fmla="*/ 6330982 w 8111857"/>
              <a:gd name="connsiteY7" fmla="*/ 8549251 h 8549251"/>
              <a:gd name="connsiteX8" fmla="*/ 1794902 w 8111857"/>
              <a:gd name="connsiteY8" fmla="*/ 8549251 h 8549251"/>
              <a:gd name="connsiteX9" fmla="*/ 14027 w 8111857"/>
              <a:gd name="connsiteY9" fmla="*/ 6768376 h 8549251"/>
              <a:gd name="connsiteX10" fmla="*/ 14027 w 8111857"/>
              <a:gd name="connsiteY10" fmla="*/ 1795726 h 8549251"/>
              <a:gd name="connsiteX0" fmla="*/ 14027 w 8111857"/>
              <a:gd name="connsiteY0" fmla="*/ 1786760 h 8540285"/>
              <a:gd name="connsiteX1" fmla="*/ 17202 w 8111857"/>
              <a:gd name="connsiteY1" fmla="*/ 1554749 h 8540285"/>
              <a:gd name="connsiteX2" fmla="*/ 293427 w 8111857"/>
              <a:gd name="connsiteY2" fmla="*/ 818149 h 8540285"/>
              <a:gd name="connsiteX3" fmla="*/ 6330982 w 8111857"/>
              <a:gd name="connsiteY3" fmla="*/ 15029 h 8540285"/>
              <a:gd name="connsiteX4" fmla="*/ 5995727 w 8111857"/>
              <a:gd name="connsiteY4" fmla="*/ 1557924 h 8540285"/>
              <a:gd name="connsiteX5" fmla="*/ 8111857 w 8111857"/>
              <a:gd name="connsiteY5" fmla="*/ 1786760 h 8540285"/>
              <a:gd name="connsiteX6" fmla="*/ 8111857 w 8111857"/>
              <a:gd name="connsiteY6" fmla="*/ 6759410 h 8540285"/>
              <a:gd name="connsiteX7" fmla="*/ 6330982 w 8111857"/>
              <a:gd name="connsiteY7" fmla="*/ 8540285 h 8540285"/>
              <a:gd name="connsiteX8" fmla="*/ 1794902 w 8111857"/>
              <a:gd name="connsiteY8" fmla="*/ 8540285 h 8540285"/>
              <a:gd name="connsiteX9" fmla="*/ 14027 w 8111857"/>
              <a:gd name="connsiteY9" fmla="*/ 6759410 h 8540285"/>
              <a:gd name="connsiteX10" fmla="*/ 14027 w 8111857"/>
              <a:gd name="connsiteY10" fmla="*/ 1786760 h 8540285"/>
              <a:gd name="connsiteX0" fmla="*/ 14027 w 8111857"/>
              <a:gd name="connsiteY0" fmla="*/ 968611 h 7722136"/>
              <a:gd name="connsiteX1" fmla="*/ 17202 w 8111857"/>
              <a:gd name="connsiteY1" fmla="*/ 736600 h 7722136"/>
              <a:gd name="connsiteX2" fmla="*/ 293427 w 8111857"/>
              <a:gd name="connsiteY2" fmla="*/ 0 h 7722136"/>
              <a:gd name="connsiteX3" fmla="*/ 5995727 w 8111857"/>
              <a:gd name="connsiteY3" fmla="*/ 739775 h 7722136"/>
              <a:gd name="connsiteX4" fmla="*/ 8111857 w 8111857"/>
              <a:gd name="connsiteY4" fmla="*/ 968611 h 7722136"/>
              <a:gd name="connsiteX5" fmla="*/ 8111857 w 8111857"/>
              <a:gd name="connsiteY5" fmla="*/ 5941261 h 7722136"/>
              <a:gd name="connsiteX6" fmla="*/ 6330982 w 8111857"/>
              <a:gd name="connsiteY6" fmla="*/ 7722136 h 7722136"/>
              <a:gd name="connsiteX7" fmla="*/ 1794902 w 8111857"/>
              <a:gd name="connsiteY7" fmla="*/ 7722136 h 7722136"/>
              <a:gd name="connsiteX8" fmla="*/ 14027 w 8111857"/>
              <a:gd name="connsiteY8" fmla="*/ 5941261 h 7722136"/>
              <a:gd name="connsiteX9" fmla="*/ 14027 w 8111857"/>
              <a:gd name="connsiteY9" fmla="*/ 968611 h 7722136"/>
              <a:gd name="connsiteX0" fmla="*/ 7684 w 8105514"/>
              <a:gd name="connsiteY0" fmla="*/ 968611 h 7722136"/>
              <a:gd name="connsiteX1" fmla="*/ 20384 w 8105514"/>
              <a:gd name="connsiteY1" fmla="*/ 514350 h 7722136"/>
              <a:gd name="connsiteX2" fmla="*/ 287084 w 8105514"/>
              <a:gd name="connsiteY2" fmla="*/ 0 h 7722136"/>
              <a:gd name="connsiteX3" fmla="*/ 5989384 w 8105514"/>
              <a:gd name="connsiteY3" fmla="*/ 739775 h 7722136"/>
              <a:gd name="connsiteX4" fmla="*/ 8105514 w 8105514"/>
              <a:gd name="connsiteY4" fmla="*/ 968611 h 7722136"/>
              <a:gd name="connsiteX5" fmla="*/ 8105514 w 8105514"/>
              <a:gd name="connsiteY5" fmla="*/ 5941261 h 7722136"/>
              <a:gd name="connsiteX6" fmla="*/ 6324639 w 8105514"/>
              <a:gd name="connsiteY6" fmla="*/ 7722136 h 7722136"/>
              <a:gd name="connsiteX7" fmla="*/ 1788559 w 8105514"/>
              <a:gd name="connsiteY7" fmla="*/ 7722136 h 7722136"/>
              <a:gd name="connsiteX8" fmla="*/ 7684 w 8105514"/>
              <a:gd name="connsiteY8" fmla="*/ 5941261 h 7722136"/>
              <a:gd name="connsiteX9" fmla="*/ 7684 w 8105514"/>
              <a:gd name="connsiteY9" fmla="*/ 968611 h 7722136"/>
              <a:gd name="connsiteX0" fmla="*/ 7684 w 8105514"/>
              <a:gd name="connsiteY0" fmla="*/ 749536 h 7722136"/>
              <a:gd name="connsiteX1" fmla="*/ 20384 w 8105514"/>
              <a:gd name="connsiteY1" fmla="*/ 514350 h 7722136"/>
              <a:gd name="connsiteX2" fmla="*/ 287084 w 8105514"/>
              <a:gd name="connsiteY2" fmla="*/ 0 h 7722136"/>
              <a:gd name="connsiteX3" fmla="*/ 5989384 w 8105514"/>
              <a:gd name="connsiteY3" fmla="*/ 739775 h 7722136"/>
              <a:gd name="connsiteX4" fmla="*/ 8105514 w 8105514"/>
              <a:gd name="connsiteY4" fmla="*/ 968611 h 7722136"/>
              <a:gd name="connsiteX5" fmla="*/ 8105514 w 8105514"/>
              <a:gd name="connsiteY5" fmla="*/ 5941261 h 7722136"/>
              <a:gd name="connsiteX6" fmla="*/ 6324639 w 8105514"/>
              <a:gd name="connsiteY6" fmla="*/ 7722136 h 7722136"/>
              <a:gd name="connsiteX7" fmla="*/ 1788559 w 8105514"/>
              <a:gd name="connsiteY7" fmla="*/ 7722136 h 7722136"/>
              <a:gd name="connsiteX8" fmla="*/ 7684 w 8105514"/>
              <a:gd name="connsiteY8" fmla="*/ 5941261 h 7722136"/>
              <a:gd name="connsiteX9" fmla="*/ 7684 w 8105514"/>
              <a:gd name="connsiteY9" fmla="*/ 749536 h 7722136"/>
              <a:gd name="connsiteX0" fmla="*/ 236220 w 8334050"/>
              <a:gd name="connsiteY0" fmla="*/ 774564 h 7747164"/>
              <a:gd name="connsiteX1" fmla="*/ 515620 w 8334050"/>
              <a:gd name="connsiteY1" fmla="*/ 25028 h 7747164"/>
              <a:gd name="connsiteX2" fmla="*/ 6217920 w 8334050"/>
              <a:gd name="connsiteY2" fmla="*/ 764803 h 7747164"/>
              <a:gd name="connsiteX3" fmla="*/ 8334050 w 8334050"/>
              <a:gd name="connsiteY3" fmla="*/ 993639 h 7747164"/>
              <a:gd name="connsiteX4" fmla="*/ 8334050 w 8334050"/>
              <a:gd name="connsiteY4" fmla="*/ 5966289 h 7747164"/>
              <a:gd name="connsiteX5" fmla="*/ 6553175 w 8334050"/>
              <a:gd name="connsiteY5" fmla="*/ 7747164 h 7747164"/>
              <a:gd name="connsiteX6" fmla="*/ 2017095 w 8334050"/>
              <a:gd name="connsiteY6" fmla="*/ 7747164 h 7747164"/>
              <a:gd name="connsiteX7" fmla="*/ 236220 w 8334050"/>
              <a:gd name="connsiteY7" fmla="*/ 5966289 h 7747164"/>
              <a:gd name="connsiteX8" fmla="*/ 236220 w 8334050"/>
              <a:gd name="connsiteY8" fmla="*/ 774564 h 7747164"/>
              <a:gd name="connsiteX0" fmla="*/ 0 w 8097830"/>
              <a:gd name="connsiteY0" fmla="*/ 396179 h 7368779"/>
              <a:gd name="connsiteX1" fmla="*/ 5981700 w 8097830"/>
              <a:gd name="connsiteY1" fmla="*/ 386418 h 7368779"/>
              <a:gd name="connsiteX2" fmla="*/ 8097830 w 8097830"/>
              <a:gd name="connsiteY2" fmla="*/ 615254 h 7368779"/>
              <a:gd name="connsiteX3" fmla="*/ 8097830 w 8097830"/>
              <a:gd name="connsiteY3" fmla="*/ 5587904 h 7368779"/>
              <a:gd name="connsiteX4" fmla="*/ 6316955 w 8097830"/>
              <a:gd name="connsiteY4" fmla="*/ 7368779 h 7368779"/>
              <a:gd name="connsiteX5" fmla="*/ 1780875 w 8097830"/>
              <a:gd name="connsiteY5" fmla="*/ 7368779 h 7368779"/>
              <a:gd name="connsiteX6" fmla="*/ 0 w 8097830"/>
              <a:gd name="connsiteY6" fmla="*/ 5587904 h 7368779"/>
              <a:gd name="connsiteX7" fmla="*/ 0 w 8097830"/>
              <a:gd name="connsiteY7" fmla="*/ 396179 h 7368779"/>
              <a:gd name="connsiteX0" fmla="*/ 0 w 8097830"/>
              <a:gd name="connsiteY0" fmla="*/ 397045 h 7366470"/>
              <a:gd name="connsiteX1" fmla="*/ 5981700 w 8097830"/>
              <a:gd name="connsiteY1" fmla="*/ 384109 h 7366470"/>
              <a:gd name="connsiteX2" fmla="*/ 8097830 w 8097830"/>
              <a:gd name="connsiteY2" fmla="*/ 612945 h 7366470"/>
              <a:gd name="connsiteX3" fmla="*/ 8097830 w 8097830"/>
              <a:gd name="connsiteY3" fmla="*/ 5585595 h 7366470"/>
              <a:gd name="connsiteX4" fmla="*/ 6316955 w 8097830"/>
              <a:gd name="connsiteY4" fmla="*/ 7366470 h 7366470"/>
              <a:gd name="connsiteX5" fmla="*/ 1780875 w 8097830"/>
              <a:gd name="connsiteY5" fmla="*/ 7366470 h 7366470"/>
              <a:gd name="connsiteX6" fmla="*/ 0 w 8097830"/>
              <a:gd name="connsiteY6" fmla="*/ 5585595 h 7366470"/>
              <a:gd name="connsiteX7" fmla="*/ 0 w 8097830"/>
              <a:gd name="connsiteY7" fmla="*/ 397045 h 7366470"/>
              <a:gd name="connsiteX0" fmla="*/ 0 w 8097830"/>
              <a:gd name="connsiteY0" fmla="*/ 191935 h 7161360"/>
              <a:gd name="connsiteX1" fmla="*/ 5981700 w 8097830"/>
              <a:gd name="connsiteY1" fmla="*/ 178999 h 7161360"/>
              <a:gd name="connsiteX2" fmla="*/ 8097830 w 8097830"/>
              <a:gd name="connsiteY2" fmla="*/ 407835 h 7161360"/>
              <a:gd name="connsiteX3" fmla="*/ 8097830 w 8097830"/>
              <a:gd name="connsiteY3" fmla="*/ 5380485 h 7161360"/>
              <a:gd name="connsiteX4" fmla="*/ 6316955 w 8097830"/>
              <a:gd name="connsiteY4" fmla="*/ 7161360 h 7161360"/>
              <a:gd name="connsiteX5" fmla="*/ 1780875 w 8097830"/>
              <a:gd name="connsiteY5" fmla="*/ 7161360 h 7161360"/>
              <a:gd name="connsiteX6" fmla="*/ 0 w 8097830"/>
              <a:gd name="connsiteY6" fmla="*/ 5380485 h 7161360"/>
              <a:gd name="connsiteX7" fmla="*/ 0 w 8097830"/>
              <a:gd name="connsiteY7" fmla="*/ 191935 h 7161360"/>
              <a:gd name="connsiteX0" fmla="*/ 6350 w 8097830"/>
              <a:gd name="connsiteY0" fmla="*/ 182410 h 7161360"/>
              <a:gd name="connsiteX1" fmla="*/ 5981700 w 8097830"/>
              <a:gd name="connsiteY1" fmla="*/ 178999 h 7161360"/>
              <a:gd name="connsiteX2" fmla="*/ 8097830 w 8097830"/>
              <a:gd name="connsiteY2" fmla="*/ 407835 h 7161360"/>
              <a:gd name="connsiteX3" fmla="*/ 8097830 w 8097830"/>
              <a:gd name="connsiteY3" fmla="*/ 5380485 h 7161360"/>
              <a:gd name="connsiteX4" fmla="*/ 6316955 w 8097830"/>
              <a:gd name="connsiteY4" fmla="*/ 7161360 h 7161360"/>
              <a:gd name="connsiteX5" fmla="*/ 1780875 w 8097830"/>
              <a:gd name="connsiteY5" fmla="*/ 7161360 h 7161360"/>
              <a:gd name="connsiteX6" fmla="*/ 0 w 8097830"/>
              <a:gd name="connsiteY6" fmla="*/ 5380485 h 7161360"/>
              <a:gd name="connsiteX7" fmla="*/ 6350 w 8097830"/>
              <a:gd name="connsiteY7" fmla="*/ 182410 h 7161360"/>
              <a:gd name="connsiteX0" fmla="*/ 611 w 8098441"/>
              <a:gd name="connsiteY0" fmla="*/ 176060 h 7161360"/>
              <a:gd name="connsiteX1" fmla="*/ 5982311 w 8098441"/>
              <a:gd name="connsiteY1" fmla="*/ 178999 h 7161360"/>
              <a:gd name="connsiteX2" fmla="*/ 8098441 w 8098441"/>
              <a:gd name="connsiteY2" fmla="*/ 407835 h 7161360"/>
              <a:gd name="connsiteX3" fmla="*/ 8098441 w 8098441"/>
              <a:gd name="connsiteY3" fmla="*/ 5380485 h 7161360"/>
              <a:gd name="connsiteX4" fmla="*/ 6317566 w 8098441"/>
              <a:gd name="connsiteY4" fmla="*/ 7161360 h 7161360"/>
              <a:gd name="connsiteX5" fmla="*/ 1781486 w 8098441"/>
              <a:gd name="connsiteY5" fmla="*/ 7161360 h 7161360"/>
              <a:gd name="connsiteX6" fmla="*/ 611 w 8098441"/>
              <a:gd name="connsiteY6" fmla="*/ 5380485 h 7161360"/>
              <a:gd name="connsiteX7" fmla="*/ 611 w 8098441"/>
              <a:gd name="connsiteY7" fmla="*/ 176060 h 7161360"/>
              <a:gd name="connsiteX0" fmla="*/ 611 w 8098441"/>
              <a:gd name="connsiteY0" fmla="*/ 176060 h 7161360"/>
              <a:gd name="connsiteX1" fmla="*/ 5982311 w 8098441"/>
              <a:gd name="connsiteY1" fmla="*/ 178999 h 7161360"/>
              <a:gd name="connsiteX2" fmla="*/ 8098441 w 8098441"/>
              <a:gd name="connsiteY2" fmla="*/ 407835 h 7161360"/>
              <a:gd name="connsiteX3" fmla="*/ 8098441 w 8098441"/>
              <a:gd name="connsiteY3" fmla="*/ 5380485 h 7161360"/>
              <a:gd name="connsiteX4" fmla="*/ 5981016 w 8098441"/>
              <a:gd name="connsiteY4" fmla="*/ 7047060 h 7161360"/>
              <a:gd name="connsiteX5" fmla="*/ 1781486 w 8098441"/>
              <a:gd name="connsiteY5" fmla="*/ 7161360 h 7161360"/>
              <a:gd name="connsiteX6" fmla="*/ 611 w 8098441"/>
              <a:gd name="connsiteY6" fmla="*/ 5380485 h 7161360"/>
              <a:gd name="connsiteX7" fmla="*/ 611 w 8098441"/>
              <a:gd name="connsiteY7" fmla="*/ 176060 h 7161360"/>
              <a:gd name="connsiteX0" fmla="*/ 611 w 8098441"/>
              <a:gd name="connsiteY0" fmla="*/ 176060 h 7047060"/>
              <a:gd name="connsiteX1" fmla="*/ 5982311 w 8098441"/>
              <a:gd name="connsiteY1" fmla="*/ 178999 h 7047060"/>
              <a:gd name="connsiteX2" fmla="*/ 8098441 w 8098441"/>
              <a:gd name="connsiteY2" fmla="*/ 407835 h 7047060"/>
              <a:gd name="connsiteX3" fmla="*/ 8098441 w 8098441"/>
              <a:gd name="connsiteY3" fmla="*/ 5380485 h 7047060"/>
              <a:gd name="connsiteX4" fmla="*/ 5981016 w 8098441"/>
              <a:gd name="connsiteY4" fmla="*/ 7047060 h 7047060"/>
              <a:gd name="connsiteX5" fmla="*/ 1133786 w 8098441"/>
              <a:gd name="connsiteY5" fmla="*/ 7015310 h 7047060"/>
              <a:gd name="connsiteX6" fmla="*/ 611 w 8098441"/>
              <a:gd name="connsiteY6" fmla="*/ 5380485 h 7047060"/>
              <a:gd name="connsiteX7" fmla="*/ 611 w 8098441"/>
              <a:gd name="connsiteY7" fmla="*/ 176060 h 7047060"/>
              <a:gd name="connsiteX0" fmla="*/ 611 w 8098441"/>
              <a:gd name="connsiteY0" fmla="*/ 176060 h 7047060"/>
              <a:gd name="connsiteX1" fmla="*/ 5982311 w 8098441"/>
              <a:gd name="connsiteY1" fmla="*/ 178999 h 7047060"/>
              <a:gd name="connsiteX2" fmla="*/ 8098441 w 8098441"/>
              <a:gd name="connsiteY2" fmla="*/ 407835 h 7047060"/>
              <a:gd name="connsiteX3" fmla="*/ 8098441 w 8098441"/>
              <a:gd name="connsiteY3" fmla="*/ 5380485 h 7047060"/>
              <a:gd name="connsiteX4" fmla="*/ 5981016 w 8098441"/>
              <a:gd name="connsiteY4" fmla="*/ 7047060 h 7047060"/>
              <a:gd name="connsiteX5" fmla="*/ 1133786 w 8098441"/>
              <a:gd name="connsiteY5" fmla="*/ 7015310 h 7047060"/>
              <a:gd name="connsiteX6" fmla="*/ 611 w 8098441"/>
              <a:gd name="connsiteY6" fmla="*/ 5380485 h 7047060"/>
              <a:gd name="connsiteX7" fmla="*/ 611 w 8098441"/>
              <a:gd name="connsiteY7" fmla="*/ 176060 h 7047060"/>
              <a:gd name="connsiteX0" fmla="*/ 593 w 8098423"/>
              <a:gd name="connsiteY0" fmla="*/ 176060 h 7047060"/>
              <a:gd name="connsiteX1" fmla="*/ 5982293 w 8098423"/>
              <a:gd name="connsiteY1" fmla="*/ 178999 h 7047060"/>
              <a:gd name="connsiteX2" fmla="*/ 8098423 w 8098423"/>
              <a:gd name="connsiteY2" fmla="*/ 407835 h 7047060"/>
              <a:gd name="connsiteX3" fmla="*/ 8098423 w 8098423"/>
              <a:gd name="connsiteY3" fmla="*/ 5380485 h 7047060"/>
              <a:gd name="connsiteX4" fmla="*/ 5980998 w 8098423"/>
              <a:gd name="connsiteY4" fmla="*/ 7047060 h 7047060"/>
              <a:gd name="connsiteX5" fmla="*/ 1133768 w 8098423"/>
              <a:gd name="connsiteY5" fmla="*/ 7015310 h 7047060"/>
              <a:gd name="connsiteX6" fmla="*/ 593 w 8098423"/>
              <a:gd name="connsiteY6" fmla="*/ 5380485 h 7047060"/>
              <a:gd name="connsiteX7" fmla="*/ 593 w 8098423"/>
              <a:gd name="connsiteY7" fmla="*/ 176060 h 7047060"/>
              <a:gd name="connsiteX0" fmla="*/ 989 w 8098819"/>
              <a:gd name="connsiteY0" fmla="*/ 176060 h 7047060"/>
              <a:gd name="connsiteX1" fmla="*/ 5982689 w 8098819"/>
              <a:gd name="connsiteY1" fmla="*/ 178999 h 7047060"/>
              <a:gd name="connsiteX2" fmla="*/ 8098819 w 8098819"/>
              <a:gd name="connsiteY2" fmla="*/ 407835 h 7047060"/>
              <a:gd name="connsiteX3" fmla="*/ 8098819 w 8098819"/>
              <a:gd name="connsiteY3" fmla="*/ 5380485 h 7047060"/>
              <a:gd name="connsiteX4" fmla="*/ 5981394 w 8098819"/>
              <a:gd name="connsiteY4" fmla="*/ 7047060 h 7047060"/>
              <a:gd name="connsiteX5" fmla="*/ 1134164 w 8098819"/>
              <a:gd name="connsiteY5" fmla="*/ 7015310 h 7047060"/>
              <a:gd name="connsiteX6" fmla="*/ 989 w 8098819"/>
              <a:gd name="connsiteY6" fmla="*/ 5380485 h 7047060"/>
              <a:gd name="connsiteX7" fmla="*/ 989 w 8098819"/>
              <a:gd name="connsiteY7" fmla="*/ 176060 h 7047060"/>
              <a:gd name="connsiteX0" fmla="*/ 980 w 8098810"/>
              <a:gd name="connsiteY0" fmla="*/ 176060 h 7047060"/>
              <a:gd name="connsiteX1" fmla="*/ 5982680 w 8098810"/>
              <a:gd name="connsiteY1" fmla="*/ 178999 h 7047060"/>
              <a:gd name="connsiteX2" fmla="*/ 8098810 w 8098810"/>
              <a:gd name="connsiteY2" fmla="*/ 407835 h 7047060"/>
              <a:gd name="connsiteX3" fmla="*/ 8098810 w 8098810"/>
              <a:gd name="connsiteY3" fmla="*/ 5380485 h 7047060"/>
              <a:gd name="connsiteX4" fmla="*/ 5981385 w 8098810"/>
              <a:gd name="connsiteY4" fmla="*/ 7047060 h 7047060"/>
              <a:gd name="connsiteX5" fmla="*/ 1134155 w 8098810"/>
              <a:gd name="connsiteY5" fmla="*/ 7015310 h 7047060"/>
              <a:gd name="connsiteX6" fmla="*/ 980 w 8098810"/>
              <a:gd name="connsiteY6" fmla="*/ 5380485 h 7047060"/>
              <a:gd name="connsiteX7" fmla="*/ 980 w 8098810"/>
              <a:gd name="connsiteY7" fmla="*/ 176060 h 7047060"/>
              <a:gd name="connsiteX0" fmla="*/ 1113 w 8098943"/>
              <a:gd name="connsiteY0" fmla="*/ 176060 h 7047060"/>
              <a:gd name="connsiteX1" fmla="*/ 5982813 w 8098943"/>
              <a:gd name="connsiteY1" fmla="*/ 178999 h 7047060"/>
              <a:gd name="connsiteX2" fmla="*/ 8098943 w 8098943"/>
              <a:gd name="connsiteY2" fmla="*/ 407835 h 7047060"/>
              <a:gd name="connsiteX3" fmla="*/ 8098943 w 8098943"/>
              <a:gd name="connsiteY3" fmla="*/ 5380485 h 7047060"/>
              <a:gd name="connsiteX4" fmla="*/ 5981518 w 8098943"/>
              <a:gd name="connsiteY4" fmla="*/ 7047060 h 7047060"/>
              <a:gd name="connsiteX5" fmla="*/ 1134288 w 8098943"/>
              <a:gd name="connsiteY5" fmla="*/ 7015310 h 7047060"/>
              <a:gd name="connsiteX6" fmla="*/ 1113 w 8098943"/>
              <a:gd name="connsiteY6" fmla="*/ 5380485 h 7047060"/>
              <a:gd name="connsiteX7" fmla="*/ 1113 w 8098943"/>
              <a:gd name="connsiteY7" fmla="*/ 176060 h 7047060"/>
              <a:gd name="connsiteX0" fmla="*/ 6145 w 8103975"/>
              <a:gd name="connsiteY0" fmla="*/ 176060 h 7047060"/>
              <a:gd name="connsiteX1" fmla="*/ 5987845 w 8103975"/>
              <a:gd name="connsiteY1" fmla="*/ 178999 h 7047060"/>
              <a:gd name="connsiteX2" fmla="*/ 8103975 w 8103975"/>
              <a:gd name="connsiteY2" fmla="*/ 407835 h 7047060"/>
              <a:gd name="connsiteX3" fmla="*/ 8103975 w 8103975"/>
              <a:gd name="connsiteY3" fmla="*/ 5380485 h 7047060"/>
              <a:gd name="connsiteX4" fmla="*/ 5986550 w 8103975"/>
              <a:gd name="connsiteY4" fmla="*/ 7047060 h 7047060"/>
              <a:gd name="connsiteX5" fmla="*/ 1139320 w 8103975"/>
              <a:gd name="connsiteY5" fmla="*/ 7015310 h 7047060"/>
              <a:gd name="connsiteX6" fmla="*/ 6145 w 8103975"/>
              <a:gd name="connsiteY6" fmla="*/ 5380485 h 7047060"/>
              <a:gd name="connsiteX7" fmla="*/ 6145 w 8103975"/>
              <a:gd name="connsiteY7" fmla="*/ 176060 h 7047060"/>
              <a:gd name="connsiteX0" fmla="*/ 6145 w 8103975"/>
              <a:gd name="connsiteY0" fmla="*/ 176060 h 7047060"/>
              <a:gd name="connsiteX1" fmla="*/ 5987845 w 8103975"/>
              <a:gd name="connsiteY1" fmla="*/ 178999 h 7047060"/>
              <a:gd name="connsiteX2" fmla="*/ 8103975 w 8103975"/>
              <a:gd name="connsiteY2" fmla="*/ 407835 h 7047060"/>
              <a:gd name="connsiteX3" fmla="*/ 8103975 w 8103975"/>
              <a:gd name="connsiteY3" fmla="*/ 5380485 h 7047060"/>
              <a:gd name="connsiteX4" fmla="*/ 5986550 w 8103975"/>
              <a:gd name="connsiteY4" fmla="*/ 7047060 h 7047060"/>
              <a:gd name="connsiteX5" fmla="*/ 1139320 w 8103975"/>
              <a:gd name="connsiteY5" fmla="*/ 7015310 h 7047060"/>
              <a:gd name="connsiteX6" fmla="*/ 6145 w 8103975"/>
              <a:gd name="connsiteY6" fmla="*/ 5380485 h 7047060"/>
              <a:gd name="connsiteX7" fmla="*/ 6145 w 8103975"/>
              <a:gd name="connsiteY7" fmla="*/ 176060 h 7047060"/>
              <a:gd name="connsiteX0" fmla="*/ 6145 w 8103975"/>
              <a:gd name="connsiteY0" fmla="*/ 176060 h 7015310"/>
              <a:gd name="connsiteX1" fmla="*/ 5987845 w 8103975"/>
              <a:gd name="connsiteY1" fmla="*/ 178999 h 7015310"/>
              <a:gd name="connsiteX2" fmla="*/ 8103975 w 8103975"/>
              <a:gd name="connsiteY2" fmla="*/ 407835 h 7015310"/>
              <a:gd name="connsiteX3" fmla="*/ 8103975 w 8103975"/>
              <a:gd name="connsiteY3" fmla="*/ 5380485 h 7015310"/>
              <a:gd name="connsiteX4" fmla="*/ 5983375 w 8103975"/>
              <a:gd name="connsiteY4" fmla="*/ 7015310 h 7015310"/>
              <a:gd name="connsiteX5" fmla="*/ 1139320 w 8103975"/>
              <a:gd name="connsiteY5" fmla="*/ 7015310 h 7015310"/>
              <a:gd name="connsiteX6" fmla="*/ 6145 w 8103975"/>
              <a:gd name="connsiteY6" fmla="*/ 5380485 h 7015310"/>
              <a:gd name="connsiteX7" fmla="*/ 6145 w 8103975"/>
              <a:gd name="connsiteY7" fmla="*/ 176060 h 7015310"/>
              <a:gd name="connsiteX0" fmla="*/ 6145 w 8103975"/>
              <a:gd name="connsiteY0" fmla="*/ 176060 h 7015310"/>
              <a:gd name="connsiteX1" fmla="*/ 5987845 w 8103975"/>
              <a:gd name="connsiteY1" fmla="*/ 178999 h 7015310"/>
              <a:gd name="connsiteX2" fmla="*/ 8103975 w 8103975"/>
              <a:gd name="connsiteY2" fmla="*/ 407835 h 7015310"/>
              <a:gd name="connsiteX3" fmla="*/ 8103975 w 8103975"/>
              <a:gd name="connsiteY3" fmla="*/ 5380485 h 7015310"/>
              <a:gd name="connsiteX4" fmla="*/ 5983375 w 8103975"/>
              <a:gd name="connsiteY4" fmla="*/ 7015310 h 7015310"/>
              <a:gd name="connsiteX5" fmla="*/ 1139320 w 8103975"/>
              <a:gd name="connsiteY5" fmla="*/ 7015310 h 7015310"/>
              <a:gd name="connsiteX6" fmla="*/ 6145 w 8103975"/>
              <a:gd name="connsiteY6" fmla="*/ 5380485 h 7015310"/>
              <a:gd name="connsiteX7" fmla="*/ 6145 w 8103975"/>
              <a:gd name="connsiteY7" fmla="*/ 176060 h 7015310"/>
              <a:gd name="connsiteX0" fmla="*/ 6145 w 8103975"/>
              <a:gd name="connsiteY0" fmla="*/ 176060 h 7015310"/>
              <a:gd name="connsiteX1" fmla="*/ 5987845 w 8103975"/>
              <a:gd name="connsiteY1" fmla="*/ 178999 h 7015310"/>
              <a:gd name="connsiteX2" fmla="*/ 8103975 w 8103975"/>
              <a:gd name="connsiteY2" fmla="*/ 407835 h 7015310"/>
              <a:gd name="connsiteX3" fmla="*/ 8103975 w 8103975"/>
              <a:gd name="connsiteY3" fmla="*/ 5380485 h 7015310"/>
              <a:gd name="connsiteX4" fmla="*/ 5983375 w 8103975"/>
              <a:gd name="connsiteY4" fmla="*/ 7015310 h 7015310"/>
              <a:gd name="connsiteX5" fmla="*/ 1139320 w 8103975"/>
              <a:gd name="connsiteY5" fmla="*/ 7015310 h 7015310"/>
              <a:gd name="connsiteX6" fmla="*/ 6145 w 8103975"/>
              <a:gd name="connsiteY6" fmla="*/ 5380485 h 7015310"/>
              <a:gd name="connsiteX7" fmla="*/ 6145 w 8103975"/>
              <a:gd name="connsiteY7" fmla="*/ 176060 h 7015310"/>
              <a:gd name="connsiteX0" fmla="*/ 6145 w 8103975"/>
              <a:gd name="connsiteY0" fmla="*/ 186280 h 7025530"/>
              <a:gd name="connsiteX1" fmla="*/ 5984670 w 8103975"/>
              <a:gd name="connsiteY1" fmla="*/ 151119 h 7025530"/>
              <a:gd name="connsiteX2" fmla="*/ 8103975 w 8103975"/>
              <a:gd name="connsiteY2" fmla="*/ 418055 h 7025530"/>
              <a:gd name="connsiteX3" fmla="*/ 8103975 w 8103975"/>
              <a:gd name="connsiteY3" fmla="*/ 5390705 h 7025530"/>
              <a:gd name="connsiteX4" fmla="*/ 5983375 w 8103975"/>
              <a:gd name="connsiteY4" fmla="*/ 7025530 h 7025530"/>
              <a:gd name="connsiteX5" fmla="*/ 1139320 w 8103975"/>
              <a:gd name="connsiteY5" fmla="*/ 7025530 h 7025530"/>
              <a:gd name="connsiteX6" fmla="*/ 6145 w 8103975"/>
              <a:gd name="connsiteY6" fmla="*/ 5390705 h 7025530"/>
              <a:gd name="connsiteX7" fmla="*/ 6145 w 8103975"/>
              <a:gd name="connsiteY7" fmla="*/ 186280 h 7025530"/>
              <a:gd name="connsiteX0" fmla="*/ 6145 w 8103975"/>
              <a:gd name="connsiteY0" fmla="*/ 134828 h 6974078"/>
              <a:gd name="connsiteX1" fmla="*/ 5984670 w 8103975"/>
              <a:gd name="connsiteY1" fmla="*/ 99667 h 6974078"/>
              <a:gd name="connsiteX2" fmla="*/ 8103975 w 8103975"/>
              <a:gd name="connsiteY2" fmla="*/ 366603 h 6974078"/>
              <a:gd name="connsiteX3" fmla="*/ 8103975 w 8103975"/>
              <a:gd name="connsiteY3" fmla="*/ 5339253 h 6974078"/>
              <a:gd name="connsiteX4" fmla="*/ 5983375 w 8103975"/>
              <a:gd name="connsiteY4" fmla="*/ 6974078 h 6974078"/>
              <a:gd name="connsiteX5" fmla="*/ 1139320 w 8103975"/>
              <a:gd name="connsiteY5" fmla="*/ 6974078 h 6974078"/>
              <a:gd name="connsiteX6" fmla="*/ 6145 w 8103975"/>
              <a:gd name="connsiteY6" fmla="*/ 5339253 h 6974078"/>
              <a:gd name="connsiteX7" fmla="*/ 6145 w 8103975"/>
              <a:gd name="connsiteY7" fmla="*/ 134828 h 6974078"/>
              <a:gd name="connsiteX0" fmla="*/ 6145 w 8103975"/>
              <a:gd name="connsiteY0" fmla="*/ 35161 h 6874411"/>
              <a:gd name="connsiteX1" fmla="*/ 5984670 w 8103975"/>
              <a:gd name="connsiteY1" fmla="*/ 0 h 6874411"/>
              <a:gd name="connsiteX2" fmla="*/ 8103975 w 8103975"/>
              <a:gd name="connsiteY2" fmla="*/ 5239586 h 6874411"/>
              <a:gd name="connsiteX3" fmla="*/ 5983375 w 8103975"/>
              <a:gd name="connsiteY3" fmla="*/ 6874411 h 6874411"/>
              <a:gd name="connsiteX4" fmla="*/ 1139320 w 8103975"/>
              <a:gd name="connsiteY4" fmla="*/ 6874411 h 6874411"/>
              <a:gd name="connsiteX5" fmla="*/ 6145 w 8103975"/>
              <a:gd name="connsiteY5" fmla="*/ 5239586 h 6874411"/>
              <a:gd name="connsiteX6" fmla="*/ 6145 w 8103975"/>
              <a:gd name="connsiteY6" fmla="*/ 35161 h 6874411"/>
              <a:gd name="connsiteX0" fmla="*/ 6145 w 6662323"/>
              <a:gd name="connsiteY0" fmla="*/ 35161 h 6874411"/>
              <a:gd name="connsiteX1" fmla="*/ 5984670 w 6662323"/>
              <a:gd name="connsiteY1" fmla="*/ 0 h 6874411"/>
              <a:gd name="connsiteX2" fmla="*/ 5983375 w 6662323"/>
              <a:gd name="connsiteY2" fmla="*/ 6874411 h 6874411"/>
              <a:gd name="connsiteX3" fmla="*/ 1139320 w 6662323"/>
              <a:gd name="connsiteY3" fmla="*/ 6874411 h 6874411"/>
              <a:gd name="connsiteX4" fmla="*/ 6145 w 6662323"/>
              <a:gd name="connsiteY4" fmla="*/ 5239586 h 6874411"/>
              <a:gd name="connsiteX5" fmla="*/ 6145 w 6662323"/>
              <a:gd name="connsiteY5" fmla="*/ 35161 h 6874411"/>
              <a:gd name="connsiteX0" fmla="*/ 6145 w 6429576"/>
              <a:gd name="connsiteY0" fmla="*/ 35161 h 6874411"/>
              <a:gd name="connsiteX1" fmla="*/ 5984670 w 6429576"/>
              <a:gd name="connsiteY1" fmla="*/ 0 h 6874411"/>
              <a:gd name="connsiteX2" fmla="*/ 5983375 w 6429576"/>
              <a:gd name="connsiteY2" fmla="*/ 6874411 h 6874411"/>
              <a:gd name="connsiteX3" fmla="*/ 1139320 w 6429576"/>
              <a:gd name="connsiteY3" fmla="*/ 6874411 h 6874411"/>
              <a:gd name="connsiteX4" fmla="*/ 6145 w 6429576"/>
              <a:gd name="connsiteY4" fmla="*/ 5239586 h 6874411"/>
              <a:gd name="connsiteX5" fmla="*/ 6145 w 6429576"/>
              <a:gd name="connsiteY5" fmla="*/ 35161 h 6874411"/>
              <a:gd name="connsiteX0" fmla="*/ 6145 w 5991227"/>
              <a:gd name="connsiteY0" fmla="*/ 35161 h 6874411"/>
              <a:gd name="connsiteX1" fmla="*/ 5984670 w 5991227"/>
              <a:gd name="connsiteY1" fmla="*/ 0 h 6874411"/>
              <a:gd name="connsiteX2" fmla="*/ 5983375 w 5991227"/>
              <a:gd name="connsiteY2" fmla="*/ 6874411 h 6874411"/>
              <a:gd name="connsiteX3" fmla="*/ 1139320 w 5991227"/>
              <a:gd name="connsiteY3" fmla="*/ 6874411 h 6874411"/>
              <a:gd name="connsiteX4" fmla="*/ 6145 w 5991227"/>
              <a:gd name="connsiteY4" fmla="*/ 5239586 h 6874411"/>
              <a:gd name="connsiteX5" fmla="*/ 6145 w 5991227"/>
              <a:gd name="connsiteY5" fmla="*/ 35161 h 6874411"/>
              <a:gd name="connsiteX0" fmla="*/ 82310 w 6070567"/>
              <a:gd name="connsiteY0" fmla="*/ 6586 h 6874411"/>
              <a:gd name="connsiteX1" fmla="*/ 6064010 w 6070567"/>
              <a:gd name="connsiteY1" fmla="*/ 0 h 6874411"/>
              <a:gd name="connsiteX2" fmla="*/ 6062715 w 6070567"/>
              <a:gd name="connsiteY2" fmla="*/ 6874411 h 6874411"/>
              <a:gd name="connsiteX3" fmla="*/ 1218660 w 6070567"/>
              <a:gd name="connsiteY3" fmla="*/ 6874411 h 6874411"/>
              <a:gd name="connsiteX4" fmla="*/ 85485 w 6070567"/>
              <a:gd name="connsiteY4" fmla="*/ 5239586 h 6874411"/>
              <a:gd name="connsiteX5" fmla="*/ 82310 w 6070567"/>
              <a:gd name="connsiteY5" fmla="*/ 6586 h 6874411"/>
              <a:gd name="connsiteX0" fmla="*/ 39225 w 6100507"/>
              <a:gd name="connsiteY0" fmla="*/ 181211 h 6874411"/>
              <a:gd name="connsiteX1" fmla="*/ 6093950 w 6100507"/>
              <a:gd name="connsiteY1" fmla="*/ 0 h 6874411"/>
              <a:gd name="connsiteX2" fmla="*/ 6092655 w 6100507"/>
              <a:gd name="connsiteY2" fmla="*/ 6874411 h 6874411"/>
              <a:gd name="connsiteX3" fmla="*/ 1248600 w 6100507"/>
              <a:gd name="connsiteY3" fmla="*/ 6874411 h 6874411"/>
              <a:gd name="connsiteX4" fmla="*/ 115425 w 6100507"/>
              <a:gd name="connsiteY4" fmla="*/ 5239586 h 6874411"/>
              <a:gd name="connsiteX5" fmla="*/ 39225 w 6100507"/>
              <a:gd name="connsiteY5" fmla="*/ 181211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5628 w 5993885"/>
              <a:gd name="connsiteY0" fmla="*/ 6586 h 6874411"/>
              <a:gd name="connsiteX1" fmla="*/ 5987328 w 5993885"/>
              <a:gd name="connsiteY1" fmla="*/ 0 h 6874411"/>
              <a:gd name="connsiteX2" fmla="*/ 5986033 w 5993885"/>
              <a:gd name="connsiteY2" fmla="*/ 6874411 h 6874411"/>
              <a:gd name="connsiteX3" fmla="*/ 1141978 w 5993885"/>
              <a:gd name="connsiteY3" fmla="*/ 6874411 h 6874411"/>
              <a:gd name="connsiteX4" fmla="*/ 8803 w 5993885"/>
              <a:gd name="connsiteY4" fmla="*/ 5239586 h 6874411"/>
              <a:gd name="connsiteX5" fmla="*/ 5628 w 5993885"/>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137659 w 5989566"/>
              <a:gd name="connsiteY3" fmla="*/ 6874411 h 6874411"/>
              <a:gd name="connsiteX4" fmla="*/ 4484 w 5989566"/>
              <a:gd name="connsiteY4" fmla="*/ 5239586 h 6874411"/>
              <a:gd name="connsiteX5" fmla="*/ 1309 w 5989566"/>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137659 w 5989566"/>
              <a:gd name="connsiteY3" fmla="*/ 6874411 h 6874411"/>
              <a:gd name="connsiteX4" fmla="*/ 4484 w 5989566"/>
              <a:gd name="connsiteY4" fmla="*/ 5239586 h 6874411"/>
              <a:gd name="connsiteX5" fmla="*/ 1309 w 5989566"/>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369434 w 5989566"/>
              <a:gd name="connsiteY3" fmla="*/ 6874411 h 6874411"/>
              <a:gd name="connsiteX4" fmla="*/ 4484 w 5989566"/>
              <a:gd name="connsiteY4" fmla="*/ 5239586 h 6874411"/>
              <a:gd name="connsiteX5" fmla="*/ 1309 w 5989566"/>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369434 w 5989566"/>
              <a:gd name="connsiteY3" fmla="*/ 6874411 h 6874411"/>
              <a:gd name="connsiteX4" fmla="*/ 4484 w 5989566"/>
              <a:gd name="connsiteY4" fmla="*/ 5239586 h 6874411"/>
              <a:gd name="connsiteX5" fmla="*/ 1309 w 5989566"/>
              <a:gd name="connsiteY5" fmla="*/ 6586 h 6874411"/>
              <a:gd name="connsiteX0" fmla="*/ 19849 w 6008106"/>
              <a:gd name="connsiteY0" fmla="*/ 6586 h 6995509"/>
              <a:gd name="connsiteX1" fmla="*/ 6001549 w 6008106"/>
              <a:gd name="connsiteY1" fmla="*/ 0 h 6995509"/>
              <a:gd name="connsiteX2" fmla="*/ 6000254 w 6008106"/>
              <a:gd name="connsiteY2" fmla="*/ 6874411 h 6995509"/>
              <a:gd name="connsiteX3" fmla="*/ 1387974 w 6008106"/>
              <a:gd name="connsiteY3" fmla="*/ 6874411 h 6995509"/>
              <a:gd name="connsiteX4" fmla="*/ 799 w 6008106"/>
              <a:gd name="connsiteY4" fmla="*/ 5239586 h 6995509"/>
              <a:gd name="connsiteX5" fmla="*/ 19849 w 6008106"/>
              <a:gd name="connsiteY5" fmla="*/ 6586 h 6995509"/>
              <a:gd name="connsiteX0" fmla="*/ 19849 w 6008106"/>
              <a:gd name="connsiteY0" fmla="*/ 6586 h 6874411"/>
              <a:gd name="connsiteX1" fmla="*/ 6001549 w 6008106"/>
              <a:gd name="connsiteY1" fmla="*/ 0 h 6874411"/>
              <a:gd name="connsiteX2" fmla="*/ 6000254 w 6008106"/>
              <a:gd name="connsiteY2" fmla="*/ 6874411 h 6874411"/>
              <a:gd name="connsiteX3" fmla="*/ 1387974 w 6008106"/>
              <a:gd name="connsiteY3" fmla="*/ 6874411 h 6874411"/>
              <a:gd name="connsiteX4" fmla="*/ 799 w 6008106"/>
              <a:gd name="connsiteY4" fmla="*/ 5239586 h 6874411"/>
              <a:gd name="connsiteX5" fmla="*/ 19849 w 6008106"/>
              <a:gd name="connsiteY5" fmla="*/ 6586 h 6874411"/>
              <a:gd name="connsiteX0" fmla="*/ 19849 w 6008106"/>
              <a:gd name="connsiteY0" fmla="*/ 6586 h 6874411"/>
              <a:gd name="connsiteX1" fmla="*/ 6001549 w 6008106"/>
              <a:gd name="connsiteY1" fmla="*/ 0 h 6874411"/>
              <a:gd name="connsiteX2" fmla="*/ 6000254 w 6008106"/>
              <a:gd name="connsiteY2" fmla="*/ 6874411 h 6874411"/>
              <a:gd name="connsiteX3" fmla="*/ 1387974 w 6008106"/>
              <a:gd name="connsiteY3" fmla="*/ 6874411 h 6874411"/>
              <a:gd name="connsiteX4" fmla="*/ 799 w 6008106"/>
              <a:gd name="connsiteY4" fmla="*/ 5239586 h 6874411"/>
              <a:gd name="connsiteX5" fmla="*/ 19849 w 6008106"/>
              <a:gd name="connsiteY5" fmla="*/ 6586 h 6874411"/>
              <a:gd name="connsiteX0" fmla="*/ 19849 w 6008106"/>
              <a:gd name="connsiteY0" fmla="*/ 6586 h 6874447"/>
              <a:gd name="connsiteX1" fmla="*/ 6001549 w 6008106"/>
              <a:gd name="connsiteY1" fmla="*/ 0 h 6874447"/>
              <a:gd name="connsiteX2" fmla="*/ 6000254 w 6008106"/>
              <a:gd name="connsiteY2" fmla="*/ 6874411 h 6874447"/>
              <a:gd name="connsiteX3" fmla="*/ 1387974 w 6008106"/>
              <a:gd name="connsiteY3" fmla="*/ 6874411 h 6874447"/>
              <a:gd name="connsiteX4" fmla="*/ 799 w 6008106"/>
              <a:gd name="connsiteY4" fmla="*/ 5239586 h 6874447"/>
              <a:gd name="connsiteX5" fmla="*/ 19849 w 6008106"/>
              <a:gd name="connsiteY5" fmla="*/ 6586 h 6874447"/>
              <a:gd name="connsiteX0" fmla="*/ 21445 w 6009702"/>
              <a:gd name="connsiteY0" fmla="*/ 6586 h 6874477"/>
              <a:gd name="connsiteX1" fmla="*/ 6003145 w 6009702"/>
              <a:gd name="connsiteY1" fmla="*/ 0 h 6874477"/>
              <a:gd name="connsiteX2" fmla="*/ 6001850 w 6009702"/>
              <a:gd name="connsiteY2" fmla="*/ 6874411 h 6874477"/>
              <a:gd name="connsiteX3" fmla="*/ 1389570 w 6009702"/>
              <a:gd name="connsiteY3" fmla="*/ 6874411 h 6874477"/>
              <a:gd name="connsiteX4" fmla="*/ 2395 w 6009702"/>
              <a:gd name="connsiteY4" fmla="*/ 5239586 h 6874477"/>
              <a:gd name="connsiteX5" fmla="*/ 21445 w 6009702"/>
              <a:gd name="connsiteY5" fmla="*/ 6586 h 6874477"/>
              <a:gd name="connsiteX0" fmla="*/ 21685 w 6009942"/>
              <a:gd name="connsiteY0" fmla="*/ 6586 h 6874411"/>
              <a:gd name="connsiteX1" fmla="*/ 6003385 w 6009942"/>
              <a:gd name="connsiteY1" fmla="*/ 0 h 6874411"/>
              <a:gd name="connsiteX2" fmla="*/ 6002090 w 6009942"/>
              <a:gd name="connsiteY2" fmla="*/ 6874411 h 6874411"/>
              <a:gd name="connsiteX3" fmla="*/ 1389810 w 6009942"/>
              <a:gd name="connsiteY3" fmla="*/ 6874411 h 6874411"/>
              <a:gd name="connsiteX4" fmla="*/ 2635 w 6009942"/>
              <a:gd name="connsiteY4" fmla="*/ 5239586 h 6874411"/>
              <a:gd name="connsiteX5" fmla="*/ 21685 w 6009942"/>
              <a:gd name="connsiteY5" fmla="*/ 6586 h 6874411"/>
              <a:gd name="connsiteX0" fmla="*/ 1308 w 6011790"/>
              <a:gd name="connsiteY0" fmla="*/ 660636 h 6874411"/>
              <a:gd name="connsiteX1" fmla="*/ 6005233 w 6011790"/>
              <a:gd name="connsiteY1" fmla="*/ 0 h 6874411"/>
              <a:gd name="connsiteX2" fmla="*/ 6003938 w 6011790"/>
              <a:gd name="connsiteY2" fmla="*/ 6874411 h 6874411"/>
              <a:gd name="connsiteX3" fmla="*/ 1391658 w 6011790"/>
              <a:gd name="connsiteY3" fmla="*/ 6874411 h 6874411"/>
              <a:gd name="connsiteX4" fmla="*/ 4483 w 6011790"/>
              <a:gd name="connsiteY4" fmla="*/ 5239586 h 6874411"/>
              <a:gd name="connsiteX5" fmla="*/ 1308 w 6011790"/>
              <a:gd name="connsiteY5" fmla="*/ 660636 h 6874411"/>
              <a:gd name="connsiteX0" fmla="*/ 1308 w 6010421"/>
              <a:gd name="connsiteY0" fmla="*/ 9761 h 6223536"/>
              <a:gd name="connsiteX1" fmla="*/ 6002058 w 6010421"/>
              <a:gd name="connsiteY1" fmla="*/ 0 h 6223536"/>
              <a:gd name="connsiteX2" fmla="*/ 6003938 w 6010421"/>
              <a:gd name="connsiteY2" fmla="*/ 6223536 h 6223536"/>
              <a:gd name="connsiteX3" fmla="*/ 1391658 w 6010421"/>
              <a:gd name="connsiteY3" fmla="*/ 6223536 h 6223536"/>
              <a:gd name="connsiteX4" fmla="*/ 4483 w 6010421"/>
              <a:gd name="connsiteY4" fmla="*/ 4588711 h 6223536"/>
              <a:gd name="connsiteX5" fmla="*/ 1308 w 6010421"/>
              <a:gd name="connsiteY5" fmla="*/ 9761 h 6223536"/>
              <a:gd name="connsiteX0" fmla="*/ 1308 w 6010421"/>
              <a:gd name="connsiteY0" fmla="*/ 12 h 6848787"/>
              <a:gd name="connsiteX1" fmla="*/ 6002058 w 6010421"/>
              <a:gd name="connsiteY1" fmla="*/ 625251 h 6848787"/>
              <a:gd name="connsiteX2" fmla="*/ 6003938 w 6010421"/>
              <a:gd name="connsiteY2" fmla="*/ 6848787 h 6848787"/>
              <a:gd name="connsiteX3" fmla="*/ 1391658 w 6010421"/>
              <a:gd name="connsiteY3" fmla="*/ 6848787 h 6848787"/>
              <a:gd name="connsiteX4" fmla="*/ 4483 w 6010421"/>
              <a:gd name="connsiteY4" fmla="*/ 5213962 h 6848787"/>
              <a:gd name="connsiteX5" fmla="*/ 1308 w 6010421"/>
              <a:gd name="connsiteY5" fmla="*/ 12 h 6848787"/>
              <a:gd name="connsiteX0" fmla="*/ 1308 w 6009381"/>
              <a:gd name="connsiteY0" fmla="*/ 3411 h 6852186"/>
              <a:gd name="connsiteX1" fmla="*/ 5998874 w 6009381"/>
              <a:gd name="connsiteY1" fmla="*/ 0 h 6852186"/>
              <a:gd name="connsiteX2" fmla="*/ 6003938 w 6009381"/>
              <a:gd name="connsiteY2" fmla="*/ 6852186 h 6852186"/>
              <a:gd name="connsiteX3" fmla="*/ 1391658 w 6009381"/>
              <a:gd name="connsiteY3" fmla="*/ 6852186 h 6852186"/>
              <a:gd name="connsiteX4" fmla="*/ 4483 w 6009381"/>
              <a:gd name="connsiteY4" fmla="*/ 5217361 h 6852186"/>
              <a:gd name="connsiteX5" fmla="*/ 1308 w 6009381"/>
              <a:gd name="connsiteY5" fmla="*/ 3411 h 6852186"/>
              <a:gd name="connsiteX0" fmla="*/ 1308 w 6009381"/>
              <a:gd name="connsiteY0" fmla="*/ 3411 h 6852252"/>
              <a:gd name="connsiteX1" fmla="*/ 5998874 w 6009381"/>
              <a:gd name="connsiteY1" fmla="*/ 0 h 6852252"/>
              <a:gd name="connsiteX2" fmla="*/ 6003938 w 6009381"/>
              <a:gd name="connsiteY2" fmla="*/ 6852186 h 6852252"/>
              <a:gd name="connsiteX3" fmla="*/ 1391658 w 6009381"/>
              <a:gd name="connsiteY3" fmla="*/ 6852186 h 6852252"/>
              <a:gd name="connsiteX4" fmla="*/ 4483 w 6009381"/>
              <a:gd name="connsiteY4" fmla="*/ 5217361 h 6852252"/>
              <a:gd name="connsiteX5" fmla="*/ 1308 w 6009381"/>
              <a:gd name="connsiteY5" fmla="*/ 3411 h 6852252"/>
              <a:gd name="connsiteX0" fmla="*/ 1308 w 6009381"/>
              <a:gd name="connsiteY0" fmla="*/ 3411 h 6852194"/>
              <a:gd name="connsiteX1" fmla="*/ 5998874 w 6009381"/>
              <a:gd name="connsiteY1" fmla="*/ 0 h 6852194"/>
              <a:gd name="connsiteX2" fmla="*/ 6003938 w 6009381"/>
              <a:gd name="connsiteY2" fmla="*/ 6852186 h 6852194"/>
              <a:gd name="connsiteX3" fmla="*/ 1391658 w 6009381"/>
              <a:gd name="connsiteY3" fmla="*/ 6852186 h 6852194"/>
              <a:gd name="connsiteX4" fmla="*/ 4483 w 6009381"/>
              <a:gd name="connsiteY4" fmla="*/ 5217361 h 6852194"/>
              <a:gd name="connsiteX5" fmla="*/ 1308 w 6009381"/>
              <a:gd name="connsiteY5" fmla="*/ 3411 h 685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09381" h="6852194">
                <a:moveTo>
                  <a:pt x="1308" y="3411"/>
                </a:moveTo>
                <a:lnTo>
                  <a:pt x="5998874" y="0"/>
                </a:lnTo>
                <a:cubicBezTo>
                  <a:pt x="6006938" y="2835940"/>
                  <a:pt x="6015083" y="3744916"/>
                  <a:pt x="6003938" y="6852186"/>
                </a:cubicBezTo>
                <a:lnTo>
                  <a:pt x="1391658" y="6852186"/>
                </a:lnTo>
                <a:cubicBezTo>
                  <a:pt x="1101070" y="6853923"/>
                  <a:pt x="-62771" y="6593773"/>
                  <a:pt x="4483" y="5217361"/>
                </a:cubicBezTo>
                <a:cubicBezTo>
                  <a:pt x="-759" y="4021924"/>
                  <a:pt x="-809" y="1736103"/>
                  <a:pt x="1308" y="3411"/>
                </a:cubicBezTo>
                <a:close/>
              </a:path>
            </a:pathLst>
          </a:custGeom>
          <a:solidFill>
            <a:srgbClr val="CCCCCC">
              <a:alpha val="72170"/>
            </a:srgbClr>
          </a:solidFill>
        </p:spPr>
        <p:txBody>
          <a:bodyPr bIns="0" anchor="ctr" anchorCtr="0"/>
          <a:lstStyle>
            <a:lvl1pPr marL="0" indent="0" algn="ctr">
              <a:buNone/>
              <a:defRPr lang="en-US" sz="1801" dirty="0">
                <a:solidFill>
                  <a:schemeClr val="tx1"/>
                </a:solidFill>
              </a:defRPr>
            </a:lvl1pPr>
          </a:lstStyle>
          <a:p>
            <a:pPr lvl="0"/>
            <a:r>
              <a:rPr lang="fr-FR" noProof="0"/>
              <a:t>Cliquez sur l'icône pour ajouter une image</a:t>
            </a:r>
            <a:endParaRPr lang="en-US" noProof="0"/>
          </a:p>
        </p:txBody>
      </p:sp>
    </p:spTree>
    <p:extLst>
      <p:ext uri="{BB962C8B-B14F-4D97-AF65-F5344CB8AC3E}">
        <p14:creationId xmlns:p14="http://schemas.microsoft.com/office/powerpoint/2010/main" val="2471015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Two photo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7BD945-964D-2E6A-6DB8-4B550DA07C8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7513" y="6103938"/>
            <a:ext cx="8810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20624" y="309832"/>
            <a:ext cx="5522976" cy="594360"/>
          </a:xfrm>
        </p:spPr>
        <p:txBody>
          <a:bodyPr>
            <a:noAutofit/>
          </a:bodyPr>
          <a:lstStyle>
            <a:lvl1pPr algn="l">
              <a:defRPr sz="4400"/>
            </a:lvl1pPr>
          </a:lstStyle>
          <a:p>
            <a:r>
              <a:rPr lang="fr-FR"/>
              <a:t>Modifiez le style du titre</a:t>
            </a:r>
            <a:endParaRPr lang="en-US"/>
          </a:p>
        </p:txBody>
      </p:sp>
      <p:sp>
        <p:nvSpPr>
          <p:cNvPr id="3" name="Subtitle 2"/>
          <p:cNvSpPr>
            <a:spLocks noGrp="1"/>
          </p:cNvSpPr>
          <p:nvPr>
            <p:ph type="subTitle" idx="1"/>
          </p:nvPr>
        </p:nvSpPr>
        <p:spPr>
          <a:xfrm>
            <a:off x="420623" y="2258568"/>
            <a:ext cx="3829159" cy="1243584"/>
          </a:xfrm>
        </p:spPr>
        <p:txBody>
          <a:bodyPr bIns="0"/>
          <a:lstStyle>
            <a:lvl1pPr marL="0" indent="0" algn="l">
              <a:buNone/>
              <a:defRPr sz="16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5" name="Picture Placeholder 9"/>
          <p:cNvSpPr>
            <a:spLocks noGrp="1"/>
          </p:cNvSpPr>
          <p:nvPr>
            <p:ph type="pic" sz="quarter" idx="12"/>
          </p:nvPr>
        </p:nvSpPr>
        <p:spPr>
          <a:xfrm>
            <a:off x="6248400" y="384175"/>
            <a:ext cx="5529156" cy="2994144"/>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6" name="Picture Placeholder 9"/>
          <p:cNvSpPr>
            <a:spLocks noGrp="1"/>
          </p:cNvSpPr>
          <p:nvPr>
            <p:ph type="pic" sz="quarter" idx="13"/>
          </p:nvPr>
        </p:nvSpPr>
        <p:spPr>
          <a:xfrm>
            <a:off x="6248400" y="3597156"/>
            <a:ext cx="5529156" cy="2994144"/>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Tree>
    <p:extLst>
      <p:ext uri="{BB962C8B-B14F-4D97-AF65-F5344CB8AC3E}">
        <p14:creationId xmlns:p14="http://schemas.microsoft.com/office/powerpoint/2010/main" val="2057181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Three photo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0F7534-B9CD-96C0-EA26-E0D4C6DB5E0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7513" y="6103938"/>
            <a:ext cx="8810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20624" y="309832"/>
            <a:ext cx="5522976" cy="594360"/>
          </a:xfrm>
        </p:spPr>
        <p:txBody>
          <a:bodyPr>
            <a:noAutofit/>
          </a:bodyPr>
          <a:lstStyle>
            <a:lvl1pPr algn="l">
              <a:defRPr sz="4400"/>
            </a:lvl1pPr>
          </a:lstStyle>
          <a:p>
            <a:r>
              <a:rPr lang="fr-FR"/>
              <a:t>Modifiez le style du titre</a:t>
            </a:r>
            <a:endParaRPr lang="en-US"/>
          </a:p>
        </p:txBody>
      </p:sp>
      <p:sp>
        <p:nvSpPr>
          <p:cNvPr id="3" name="Subtitle 2"/>
          <p:cNvSpPr>
            <a:spLocks noGrp="1"/>
          </p:cNvSpPr>
          <p:nvPr>
            <p:ph type="subTitle" idx="1"/>
          </p:nvPr>
        </p:nvSpPr>
        <p:spPr>
          <a:xfrm>
            <a:off x="420623" y="2258568"/>
            <a:ext cx="3829159" cy="1243584"/>
          </a:xfrm>
        </p:spPr>
        <p:txBody>
          <a:bodyPr bIns="0"/>
          <a:lstStyle>
            <a:lvl1pPr marL="0" indent="0" algn="l">
              <a:buNone/>
              <a:defRPr sz="16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5" name="Picture Placeholder 9"/>
          <p:cNvSpPr>
            <a:spLocks noGrp="1"/>
          </p:cNvSpPr>
          <p:nvPr>
            <p:ph type="pic" sz="quarter" idx="12"/>
          </p:nvPr>
        </p:nvSpPr>
        <p:spPr>
          <a:xfrm>
            <a:off x="6248400" y="384175"/>
            <a:ext cx="5529156" cy="2994144"/>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7" name="Picture Placeholder 9"/>
          <p:cNvSpPr>
            <a:spLocks noGrp="1"/>
          </p:cNvSpPr>
          <p:nvPr>
            <p:ph type="pic" sz="quarter" idx="13"/>
          </p:nvPr>
        </p:nvSpPr>
        <p:spPr>
          <a:xfrm>
            <a:off x="6248400" y="3597156"/>
            <a:ext cx="2668705" cy="2994144"/>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9" name="Picture Placeholder 9"/>
          <p:cNvSpPr>
            <a:spLocks noGrp="1"/>
          </p:cNvSpPr>
          <p:nvPr>
            <p:ph type="pic" sz="quarter" idx="14"/>
          </p:nvPr>
        </p:nvSpPr>
        <p:spPr>
          <a:xfrm>
            <a:off x="9104193" y="3597156"/>
            <a:ext cx="2668705" cy="2994144"/>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Tree>
    <p:extLst>
      <p:ext uri="{BB962C8B-B14F-4D97-AF65-F5344CB8AC3E}">
        <p14:creationId xmlns:p14="http://schemas.microsoft.com/office/powerpoint/2010/main" val="2311533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Three photo tope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376BBE4-262F-6F86-D637-833683E7657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7513" y="6103938"/>
            <a:ext cx="8810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20624" y="3547872"/>
            <a:ext cx="5527632" cy="594360"/>
          </a:xfrm>
        </p:spPr>
        <p:txBody>
          <a:bodyPr>
            <a:noAutofit/>
          </a:bodyPr>
          <a:lstStyle>
            <a:lvl1pPr algn="l">
              <a:defRPr sz="4400"/>
            </a:lvl1pPr>
          </a:lstStyle>
          <a:p>
            <a:r>
              <a:rPr lang="fr-FR"/>
              <a:t>Modifiez le style du titre</a:t>
            </a:r>
            <a:endParaRPr lang="en-US"/>
          </a:p>
        </p:txBody>
      </p:sp>
      <p:sp>
        <p:nvSpPr>
          <p:cNvPr id="3" name="Subtitle 2"/>
          <p:cNvSpPr>
            <a:spLocks noGrp="1"/>
          </p:cNvSpPr>
          <p:nvPr>
            <p:ph type="subTitle" idx="1"/>
          </p:nvPr>
        </p:nvSpPr>
        <p:spPr>
          <a:xfrm>
            <a:off x="420623" y="5344356"/>
            <a:ext cx="3837867" cy="794463"/>
          </a:xfrm>
        </p:spPr>
        <p:txBody>
          <a:bodyPr bIns="0"/>
          <a:lstStyle>
            <a:lvl1pPr marL="0" indent="0" algn="l">
              <a:buNone/>
              <a:defRPr sz="16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5" name="Picture Placeholder 9"/>
          <p:cNvSpPr>
            <a:spLocks noGrp="1"/>
          </p:cNvSpPr>
          <p:nvPr>
            <p:ph type="pic" sz="quarter" idx="12"/>
          </p:nvPr>
        </p:nvSpPr>
        <p:spPr>
          <a:xfrm>
            <a:off x="419100" y="384175"/>
            <a:ext cx="5529156" cy="2994144"/>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7" name="Picture Placeholder 9"/>
          <p:cNvSpPr>
            <a:spLocks noGrp="1"/>
          </p:cNvSpPr>
          <p:nvPr>
            <p:ph type="pic" sz="quarter" idx="13"/>
          </p:nvPr>
        </p:nvSpPr>
        <p:spPr>
          <a:xfrm>
            <a:off x="6248400" y="384175"/>
            <a:ext cx="2668705" cy="2994144"/>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9" name="Picture Placeholder 9"/>
          <p:cNvSpPr>
            <a:spLocks noGrp="1"/>
          </p:cNvSpPr>
          <p:nvPr>
            <p:ph type="pic" sz="quarter" idx="14"/>
          </p:nvPr>
        </p:nvSpPr>
        <p:spPr>
          <a:xfrm>
            <a:off x="9104193" y="384175"/>
            <a:ext cx="2668705" cy="2994144"/>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Tree>
    <p:extLst>
      <p:ext uri="{BB962C8B-B14F-4D97-AF65-F5344CB8AC3E}">
        <p14:creationId xmlns:p14="http://schemas.microsoft.com/office/powerpoint/2010/main" val="1099188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Title: Title ONLY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AADB90-92FE-4C27-44FD-E73E4533571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7513" y="6103938"/>
            <a:ext cx="8810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20624" y="309832"/>
            <a:ext cx="5522976" cy="594360"/>
          </a:xfrm>
        </p:spPr>
        <p:txBody>
          <a:bodyPr>
            <a:noAutofit/>
          </a:bodyPr>
          <a:lstStyle>
            <a:lvl1pPr algn="l">
              <a:defRPr sz="4400"/>
            </a:lvl1pPr>
          </a:lstStyle>
          <a:p>
            <a:r>
              <a:rPr lang="fr-FR"/>
              <a:t>Modifiez le style du titre</a:t>
            </a:r>
            <a:endParaRPr lang="en-US"/>
          </a:p>
        </p:txBody>
      </p:sp>
      <p:sp>
        <p:nvSpPr>
          <p:cNvPr id="3" name="Subtitle 2"/>
          <p:cNvSpPr>
            <a:spLocks noGrp="1"/>
          </p:cNvSpPr>
          <p:nvPr>
            <p:ph type="subTitle" idx="1"/>
          </p:nvPr>
        </p:nvSpPr>
        <p:spPr>
          <a:xfrm>
            <a:off x="420623" y="2258568"/>
            <a:ext cx="3829159" cy="1243584"/>
          </a:xfrm>
        </p:spPr>
        <p:txBody>
          <a:bodyPr bIns="0"/>
          <a:lstStyle>
            <a:lvl1pPr marL="0" indent="0" algn="l">
              <a:buNone/>
              <a:defRPr sz="16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Tree>
    <p:extLst>
      <p:ext uri="{BB962C8B-B14F-4D97-AF65-F5344CB8AC3E}">
        <p14:creationId xmlns:p14="http://schemas.microsoft.com/office/powerpoint/2010/main" val="2498964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 Sage symbol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A7FB9CB-ACAA-1B4B-A4B8-FE60C09BACD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7513" y="6103938"/>
            <a:ext cx="8810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a:extLst>
              <a:ext uri="{FF2B5EF4-FFF2-40B4-BE49-F238E27FC236}">
                <a16:creationId xmlns:a16="http://schemas.microsoft.com/office/drawing/2014/main" id="{0F77DA7D-8B82-1A0B-BE34-B15A56DF9688}"/>
              </a:ext>
            </a:extLst>
          </p:cNvPr>
          <p:cNvGrpSpPr>
            <a:grpSpLocks/>
          </p:cNvGrpSpPr>
          <p:nvPr userDrawn="1"/>
        </p:nvGrpSpPr>
        <p:grpSpPr bwMode="auto">
          <a:xfrm>
            <a:off x="6238875" y="393700"/>
            <a:ext cx="5535613" cy="6200775"/>
            <a:chOff x="6238877" y="393700"/>
            <a:chExt cx="5535674" cy="6201405"/>
          </a:xfrm>
        </p:grpSpPr>
        <p:grpSp>
          <p:nvGrpSpPr>
            <p:cNvPr id="6" name="Group 7">
              <a:extLst>
                <a:ext uri="{FF2B5EF4-FFF2-40B4-BE49-F238E27FC236}">
                  <a16:creationId xmlns:a16="http://schemas.microsoft.com/office/drawing/2014/main" id="{EB560B22-BB9C-A12E-1F0B-F44F9CB2E78F}"/>
                </a:ext>
              </a:extLst>
            </p:cNvPr>
            <p:cNvGrpSpPr>
              <a:grpSpLocks/>
            </p:cNvGrpSpPr>
            <p:nvPr/>
          </p:nvGrpSpPr>
          <p:grpSpPr bwMode="auto">
            <a:xfrm>
              <a:off x="6238877" y="2218467"/>
              <a:ext cx="5535674" cy="1647636"/>
              <a:chOff x="6238877" y="394369"/>
              <a:chExt cx="5535674" cy="1647636"/>
            </a:xfrm>
          </p:grpSpPr>
          <p:grpSp>
            <p:nvGrpSpPr>
              <p:cNvPr id="54" name="Group 56">
                <a:extLst>
                  <a:ext uri="{FF2B5EF4-FFF2-40B4-BE49-F238E27FC236}">
                    <a16:creationId xmlns:a16="http://schemas.microsoft.com/office/drawing/2014/main" id="{A8B5D7A0-AA2A-6C75-D0E9-65DC9E92E135}"/>
                  </a:ext>
                </a:extLst>
              </p:cNvPr>
              <p:cNvGrpSpPr>
                <a:grpSpLocks/>
              </p:cNvGrpSpPr>
              <p:nvPr/>
            </p:nvGrpSpPr>
            <p:grpSpPr bwMode="auto">
              <a:xfrm>
                <a:off x="6238877" y="394369"/>
                <a:ext cx="5535674" cy="745936"/>
                <a:chOff x="6238877" y="394369"/>
                <a:chExt cx="5535674" cy="745936"/>
              </a:xfrm>
            </p:grpSpPr>
            <p:pic>
              <p:nvPicPr>
                <p:cNvPr id="64" name="Picture 66">
                  <a:extLst>
                    <a:ext uri="{FF2B5EF4-FFF2-40B4-BE49-F238E27FC236}">
                      <a16:creationId xmlns:a16="http://schemas.microsoft.com/office/drawing/2014/main" id="{43F6B2E4-5299-9279-6344-22BE1E6F01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8877"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Picture 67">
                  <a:extLst>
                    <a:ext uri="{FF2B5EF4-FFF2-40B4-BE49-F238E27FC236}">
                      <a16:creationId xmlns:a16="http://schemas.microsoft.com/office/drawing/2014/main" id="{E629837E-94D5-08E5-D175-EA69FD88F6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7002"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 name="Picture 68">
                  <a:extLst>
                    <a:ext uri="{FF2B5EF4-FFF2-40B4-BE49-F238E27FC236}">
                      <a16:creationId xmlns:a16="http://schemas.microsoft.com/office/drawing/2014/main" id="{F5E9ADA2-B95F-2894-2CA4-0A69C96990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4652"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Picture 69">
                  <a:extLst>
                    <a:ext uri="{FF2B5EF4-FFF2-40B4-BE49-F238E27FC236}">
                      <a16:creationId xmlns:a16="http://schemas.microsoft.com/office/drawing/2014/main" id="{04E63268-C4B3-4E32-9119-3948908569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2777"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Picture 70">
                  <a:extLst>
                    <a:ext uri="{FF2B5EF4-FFF2-40B4-BE49-F238E27FC236}">
                      <a16:creationId xmlns:a16="http://schemas.microsoft.com/office/drawing/2014/main" id="{303B37BC-2358-AB62-CCBB-D5790551BF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29898"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 name="Picture 71">
                  <a:extLst>
                    <a:ext uri="{FF2B5EF4-FFF2-40B4-BE49-F238E27FC236}">
                      <a16:creationId xmlns:a16="http://schemas.microsoft.com/office/drawing/2014/main" id="{51057AA7-191D-F7DD-F440-07DA058B53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18714"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Picture 72">
                  <a:extLst>
                    <a:ext uri="{FF2B5EF4-FFF2-40B4-BE49-F238E27FC236}">
                      <a16:creationId xmlns:a16="http://schemas.microsoft.com/office/drawing/2014/main" id="{CD19EF5B-ECCF-CAF0-B42E-21796F6A28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1064"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 name="Picture 73">
                  <a:extLst>
                    <a:ext uri="{FF2B5EF4-FFF2-40B4-BE49-F238E27FC236}">
                      <a16:creationId xmlns:a16="http://schemas.microsoft.com/office/drawing/2014/main" id="{37F240E5-0AA2-21D5-16C2-35812D41E2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8177"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5" name="Group 57">
                <a:extLst>
                  <a:ext uri="{FF2B5EF4-FFF2-40B4-BE49-F238E27FC236}">
                    <a16:creationId xmlns:a16="http://schemas.microsoft.com/office/drawing/2014/main" id="{4AA5A836-638A-5CCF-4A8B-08BC327A2F22}"/>
                  </a:ext>
                </a:extLst>
              </p:cNvPr>
              <p:cNvGrpSpPr>
                <a:grpSpLocks/>
              </p:cNvGrpSpPr>
              <p:nvPr/>
            </p:nvGrpSpPr>
            <p:grpSpPr bwMode="auto">
              <a:xfrm>
                <a:off x="6238877" y="1296069"/>
                <a:ext cx="5535674" cy="745936"/>
                <a:chOff x="6238877" y="394369"/>
                <a:chExt cx="5535674" cy="745936"/>
              </a:xfrm>
            </p:grpSpPr>
            <p:pic>
              <p:nvPicPr>
                <p:cNvPr id="56" name="Picture 58">
                  <a:extLst>
                    <a:ext uri="{FF2B5EF4-FFF2-40B4-BE49-F238E27FC236}">
                      <a16:creationId xmlns:a16="http://schemas.microsoft.com/office/drawing/2014/main" id="{DFB8C174-A47F-9B52-0FEC-7B95788CCC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8877"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59">
                  <a:extLst>
                    <a:ext uri="{FF2B5EF4-FFF2-40B4-BE49-F238E27FC236}">
                      <a16:creationId xmlns:a16="http://schemas.microsoft.com/office/drawing/2014/main" id="{0C860979-2F13-1511-1E2A-8AE3FD13FD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7002"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60">
                  <a:extLst>
                    <a:ext uri="{FF2B5EF4-FFF2-40B4-BE49-F238E27FC236}">
                      <a16:creationId xmlns:a16="http://schemas.microsoft.com/office/drawing/2014/main" id="{AC272ED9-1C83-BC99-7D26-BAD128180A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4652"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61">
                  <a:extLst>
                    <a:ext uri="{FF2B5EF4-FFF2-40B4-BE49-F238E27FC236}">
                      <a16:creationId xmlns:a16="http://schemas.microsoft.com/office/drawing/2014/main" id="{80A78AC2-3770-E13D-472A-B3D1BF508B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2777"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62">
                  <a:extLst>
                    <a:ext uri="{FF2B5EF4-FFF2-40B4-BE49-F238E27FC236}">
                      <a16:creationId xmlns:a16="http://schemas.microsoft.com/office/drawing/2014/main" id="{44DB9FEC-1B4F-6B36-FAEE-B2E1E823CC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29898"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Picture 63">
                  <a:extLst>
                    <a:ext uri="{FF2B5EF4-FFF2-40B4-BE49-F238E27FC236}">
                      <a16:creationId xmlns:a16="http://schemas.microsoft.com/office/drawing/2014/main" id="{66C4D0D2-B650-2F0A-6B55-42113FD3FA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18714"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64">
                  <a:extLst>
                    <a:ext uri="{FF2B5EF4-FFF2-40B4-BE49-F238E27FC236}">
                      <a16:creationId xmlns:a16="http://schemas.microsoft.com/office/drawing/2014/main" id="{174FC612-94BE-5E14-C3FF-E9B5AB6EEF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1064"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65">
                  <a:extLst>
                    <a:ext uri="{FF2B5EF4-FFF2-40B4-BE49-F238E27FC236}">
                      <a16:creationId xmlns:a16="http://schemas.microsoft.com/office/drawing/2014/main" id="{D80C1A2B-0153-3AAB-D505-70B7E852D2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8177"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7" name="Group 9">
              <a:extLst>
                <a:ext uri="{FF2B5EF4-FFF2-40B4-BE49-F238E27FC236}">
                  <a16:creationId xmlns:a16="http://schemas.microsoft.com/office/drawing/2014/main" id="{1C6F5ABD-E943-C7AF-6A15-EE41395C07AE}"/>
                </a:ext>
              </a:extLst>
            </p:cNvPr>
            <p:cNvGrpSpPr>
              <a:grpSpLocks/>
            </p:cNvGrpSpPr>
            <p:nvPr/>
          </p:nvGrpSpPr>
          <p:grpSpPr bwMode="auto">
            <a:xfrm>
              <a:off x="6238877" y="4040917"/>
              <a:ext cx="5535674" cy="1647636"/>
              <a:chOff x="6238877" y="394369"/>
              <a:chExt cx="5535674" cy="1647636"/>
            </a:xfrm>
          </p:grpSpPr>
          <p:grpSp>
            <p:nvGrpSpPr>
              <p:cNvPr id="36" name="Group 38">
                <a:extLst>
                  <a:ext uri="{FF2B5EF4-FFF2-40B4-BE49-F238E27FC236}">
                    <a16:creationId xmlns:a16="http://schemas.microsoft.com/office/drawing/2014/main" id="{02944684-FF8E-6AE1-8CC0-0F18ACB364DD}"/>
                  </a:ext>
                </a:extLst>
              </p:cNvPr>
              <p:cNvGrpSpPr>
                <a:grpSpLocks/>
              </p:cNvGrpSpPr>
              <p:nvPr/>
            </p:nvGrpSpPr>
            <p:grpSpPr bwMode="auto">
              <a:xfrm>
                <a:off x="6238877" y="394369"/>
                <a:ext cx="5535674" cy="745936"/>
                <a:chOff x="6238877" y="394369"/>
                <a:chExt cx="5535674" cy="745936"/>
              </a:xfrm>
            </p:grpSpPr>
            <p:pic>
              <p:nvPicPr>
                <p:cNvPr id="46" name="Picture 48">
                  <a:extLst>
                    <a:ext uri="{FF2B5EF4-FFF2-40B4-BE49-F238E27FC236}">
                      <a16:creationId xmlns:a16="http://schemas.microsoft.com/office/drawing/2014/main" id="{1B51C219-A576-66C6-B6BE-6D3E02A627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8877"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49">
                  <a:extLst>
                    <a:ext uri="{FF2B5EF4-FFF2-40B4-BE49-F238E27FC236}">
                      <a16:creationId xmlns:a16="http://schemas.microsoft.com/office/drawing/2014/main" id="{3905FF35-F9C7-434A-C613-E130E66EF4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7002"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50">
                  <a:extLst>
                    <a:ext uri="{FF2B5EF4-FFF2-40B4-BE49-F238E27FC236}">
                      <a16:creationId xmlns:a16="http://schemas.microsoft.com/office/drawing/2014/main" id="{2EE89E8B-A5E8-5BD5-D3D1-4C3A0EE328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4652"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51">
                  <a:extLst>
                    <a:ext uri="{FF2B5EF4-FFF2-40B4-BE49-F238E27FC236}">
                      <a16:creationId xmlns:a16="http://schemas.microsoft.com/office/drawing/2014/main" id="{44186FDC-9B8B-CF99-0ECD-577C9451F0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2777"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52">
                  <a:extLst>
                    <a:ext uri="{FF2B5EF4-FFF2-40B4-BE49-F238E27FC236}">
                      <a16:creationId xmlns:a16="http://schemas.microsoft.com/office/drawing/2014/main" id="{BD837240-3581-A941-33F0-8B8472477F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29898"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53">
                  <a:extLst>
                    <a:ext uri="{FF2B5EF4-FFF2-40B4-BE49-F238E27FC236}">
                      <a16:creationId xmlns:a16="http://schemas.microsoft.com/office/drawing/2014/main" id="{120609C7-9F44-8B74-386D-A4045CCE55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18714"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54">
                  <a:extLst>
                    <a:ext uri="{FF2B5EF4-FFF2-40B4-BE49-F238E27FC236}">
                      <a16:creationId xmlns:a16="http://schemas.microsoft.com/office/drawing/2014/main" id="{AF1CDD4D-111B-5C5C-F9F7-9981376462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1064"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Picture 55">
                  <a:extLst>
                    <a:ext uri="{FF2B5EF4-FFF2-40B4-BE49-F238E27FC236}">
                      <a16:creationId xmlns:a16="http://schemas.microsoft.com/office/drawing/2014/main" id="{07B52E28-E550-36CB-8908-80B394260F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8177"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7" name="Group 39">
                <a:extLst>
                  <a:ext uri="{FF2B5EF4-FFF2-40B4-BE49-F238E27FC236}">
                    <a16:creationId xmlns:a16="http://schemas.microsoft.com/office/drawing/2014/main" id="{E337D60B-158C-FE8A-18D8-CC10F81CF579}"/>
                  </a:ext>
                </a:extLst>
              </p:cNvPr>
              <p:cNvGrpSpPr>
                <a:grpSpLocks/>
              </p:cNvGrpSpPr>
              <p:nvPr/>
            </p:nvGrpSpPr>
            <p:grpSpPr bwMode="auto">
              <a:xfrm>
                <a:off x="6238877" y="1296069"/>
                <a:ext cx="5535674" cy="745936"/>
                <a:chOff x="6238877" y="394369"/>
                <a:chExt cx="5535674" cy="745936"/>
              </a:xfrm>
            </p:grpSpPr>
            <p:pic>
              <p:nvPicPr>
                <p:cNvPr id="38" name="Picture 40">
                  <a:extLst>
                    <a:ext uri="{FF2B5EF4-FFF2-40B4-BE49-F238E27FC236}">
                      <a16:creationId xmlns:a16="http://schemas.microsoft.com/office/drawing/2014/main" id="{E4F16E93-E1F6-DF97-1BC1-F93397FFBB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8877"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41">
                  <a:extLst>
                    <a:ext uri="{FF2B5EF4-FFF2-40B4-BE49-F238E27FC236}">
                      <a16:creationId xmlns:a16="http://schemas.microsoft.com/office/drawing/2014/main" id="{52374C8D-CC64-9969-365D-402B210248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7002"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42">
                  <a:extLst>
                    <a:ext uri="{FF2B5EF4-FFF2-40B4-BE49-F238E27FC236}">
                      <a16:creationId xmlns:a16="http://schemas.microsoft.com/office/drawing/2014/main" id="{8CBC68E2-2C67-8917-0E2F-A81B4F4459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4652"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43">
                  <a:extLst>
                    <a:ext uri="{FF2B5EF4-FFF2-40B4-BE49-F238E27FC236}">
                      <a16:creationId xmlns:a16="http://schemas.microsoft.com/office/drawing/2014/main" id="{E985C500-5305-7BB8-DB2B-AF54419E69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2777"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44">
                  <a:extLst>
                    <a:ext uri="{FF2B5EF4-FFF2-40B4-BE49-F238E27FC236}">
                      <a16:creationId xmlns:a16="http://schemas.microsoft.com/office/drawing/2014/main" id="{A6A944CD-20E3-8099-AECB-6A6CDB52BC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29898"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45">
                  <a:extLst>
                    <a:ext uri="{FF2B5EF4-FFF2-40B4-BE49-F238E27FC236}">
                      <a16:creationId xmlns:a16="http://schemas.microsoft.com/office/drawing/2014/main" id="{62B52E60-325C-8982-5FFF-652438D72B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18714"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46">
                  <a:extLst>
                    <a:ext uri="{FF2B5EF4-FFF2-40B4-BE49-F238E27FC236}">
                      <a16:creationId xmlns:a16="http://schemas.microsoft.com/office/drawing/2014/main" id="{7143B078-5A48-0895-BC0E-D676A21E49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1064"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47">
                  <a:extLst>
                    <a:ext uri="{FF2B5EF4-FFF2-40B4-BE49-F238E27FC236}">
                      <a16:creationId xmlns:a16="http://schemas.microsoft.com/office/drawing/2014/main" id="{E0D83D65-20DA-E0C5-1BB1-28E9DC7279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8177"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8" name="Group 10">
              <a:extLst>
                <a:ext uri="{FF2B5EF4-FFF2-40B4-BE49-F238E27FC236}">
                  <a16:creationId xmlns:a16="http://schemas.microsoft.com/office/drawing/2014/main" id="{6FDA5EDF-9D58-7654-7186-8181F1B99F72}"/>
                </a:ext>
              </a:extLst>
            </p:cNvPr>
            <p:cNvGrpSpPr>
              <a:grpSpLocks/>
            </p:cNvGrpSpPr>
            <p:nvPr/>
          </p:nvGrpSpPr>
          <p:grpSpPr bwMode="auto">
            <a:xfrm>
              <a:off x="6238877" y="5849169"/>
              <a:ext cx="5535674" cy="745936"/>
              <a:chOff x="6238877" y="394369"/>
              <a:chExt cx="5535674" cy="745936"/>
            </a:xfrm>
          </p:grpSpPr>
          <p:pic>
            <p:nvPicPr>
              <p:cNvPr id="28" name="Picture 30">
                <a:extLst>
                  <a:ext uri="{FF2B5EF4-FFF2-40B4-BE49-F238E27FC236}">
                    <a16:creationId xmlns:a16="http://schemas.microsoft.com/office/drawing/2014/main" id="{D2C7CCE5-99E6-DB45-66EC-5691855ED4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8877"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31">
                <a:extLst>
                  <a:ext uri="{FF2B5EF4-FFF2-40B4-BE49-F238E27FC236}">
                    <a16:creationId xmlns:a16="http://schemas.microsoft.com/office/drawing/2014/main" id="{A0817E40-A7A3-C5C7-DCC1-773C12B058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7002"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32">
                <a:extLst>
                  <a:ext uri="{FF2B5EF4-FFF2-40B4-BE49-F238E27FC236}">
                    <a16:creationId xmlns:a16="http://schemas.microsoft.com/office/drawing/2014/main" id="{A8D6FCE5-C6D0-3233-C53D-6903296965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4652"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3">
                <a:extLst>
                  <a:ext uri="{FF2B5EF4-FFF2-40B4-BE49-F238E27FC236}">
                    <a16:creationId xmlns:a16="http://schemas.microsoft.com/office/drawing/2014/main" id="{D374FBC4-CA3A-7F7F-3BF2-7B294F7E9F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2777"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4">
                <a:extLst>
                  <a:ext uri="{FF2B5EF4-FFF2-40B4-BE49-F238E27FC236}">
                    <a16:creationId xmlns:a16="http://schemas.microsoft.com/office/drawing/2014/main" id="{30DC2DD1-AF62-8B05-A198-2CC9D822B9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29898"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5">
                <a:extLst>
                  <a:ext uri="{FF2B5EF4-FFF2-40B4-BE49-F238E27FC236}">
                    <a16:creationId xmlns:a16="http://schemas.microsoft.com/office/drawing/2014/main" id="{92EFB0CD-668B-4552-1523-CF20096606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18714"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36">
                <a:extLst>
                  <a:ext uri="{FF2B5EF4-FFF2-40B4-BE49-F238E27FC236}">
                    <a16:creationId xmlns:a16="http://schemas.microsoft.com/office/drawing/2014/main" id="{C806AB4B-32FC-C309-95F4-FB55FAD2F7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1064"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7">
                <a:extLst>
                  <a:ext uri="{FF2B5EF4-FFF2-40B4-BE49-F238E27FC236}">
                    <a16:creationId xmlns:a16="http://schemas.microsoft.com/office/drawing/2014/main" id="{B5D21AC3-BA35-5C7C-8A6A-48715F9B49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8177"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 11">
              <a:extLst>
                <a:ext uri="{FF2B5EF4-FFF2-40B4-BE49-F238E27FC236}">
                  <a16:creationId xmlns:a16="http://schemas.microsoft.com/office/drawing/2014/main" id="{E65CC42B-5F04-93C7-9462-EF8CD2E8EECE}"/>
                </a:ext>
              </a:extLst>
            </p:cNvPr>
            <p:cNvGrpSpPr>
              <a:grpSpLocks/>
            </p:cNvGrpSpPr>
            <p:nvPr/>
          </p:nvGrpSpPr>
          <p:grpSpPr bwMode="auto">
            <a:xfrm>
              <a:off x="6238877" y="393700"/>
              <a:ext cx="5535674" cy="1647636"/>
              <a:chOff x="6238877" y="394369"/>
              <a:chExt cx="5535674" cy="1647636"/>
            </a:xfrm>
          </p:grpSpPr>
          <p:grpSp>
            <p:nvGrpSpPr>
              <p:cNvPr id="10" name="Group 12">
                <a:extLst>
                  <a:ext uri="{FF2B5EF4-FFF2-40B4-BE49-F238E27FC236}">
                    <a16:creationId xmlns:a16="http://schemas.microsoft.com/office/drawing/2014/main" id="{656737AD-7D3B-4BDA-4F4E-BCE2C6D62FBC}"/>
                  </a:ext>
                </a:extLst>
              </p:cNvPr>
              <p:cNvGrpSpPr>
                <a:grpSpLocks/>
              </p:cNvGrpSpPr>
              <p:nvPr/>
            </p:nvGrpSpPr>
            <p:grpSpPr bwMode="auto">
              <a:xfrm>
                <a:off x="6238877" y="394369"/>
                <a:ext cx="5535674" cy="745936"/>
                <a:chOff x="6238877" y="394369"/>
                <a:chExt cx="5535674" cy="745936"/>
              </a:xfrm>
            </p:grpSpPr>
            <p:pic>
              <p:nvPicPr>
                <p:cNvPr id="20" name="Picture 22">
                  <a:extLst>
                    <a:ext uri="{FF2B5EF4-FFF2-40B4-BE49-F238E27FC236}">
                      <a16:creationId xmlns:a16="http://schemas.microsoft.com/office/drawing/2014/main" id="{6F168573-1DCF-7720-2AAD-D27EAA0326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8877"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3">
                  <a:extLst>
                    <a:ext uri="{FF2B5EF4-FFF2-40B4-BE49-F238E27FC236}">
                      <a16:creationId xmlns:a16="http://schemas.microsoft.com/office/drawing/2014/main" id="{E1B664D1-B3F6-A090-93E4-01BF449B3C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7002"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4">
                  <a:extLst>
                    <a:ext uri="{FF2B5EF4-FFF2-40B4-BE49-F238E27FC236}">
                      <a16:creationId xmlns:a16="http://schemas.microsoft.com/office/drawing/2014/main" id="{296EB660-58A1-BC63-9E49-D46B659B5B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4652"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5">
                  <a:extLst>
                    <a:ext uri="{FF2B5EF4-FFF2-40B4-BE49-F238E27FC236}">
                      <a16:creationId xmlns:a16="http://schemas.microsoft.com/office/drawing/2014/main" id="{48B0BC40-8B64-AE50-7185-B9275C58CB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2777"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6">
                  <a:extLst>
                    <a:ext uri="{FF2B5EF4-FFF2-40B4-BE49-F238E27FC236}">
                      <a16:creationId xmlns:a16="http://schemas.microsoft.com/office/drawing/2014/main" id="{3BAA6310-8F4D-7237-D451-AA1A7CC95E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29898"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7">
                  <a:extLst>
                    <a:ext uri="{FF2B5EF4-FFF2-40B4-BE49-F238E27FC236}">
                      <a16:creationId xmlns:a16="http://schemas.microsoft.com/office/drawing/2014/main" id="{561428F4-7A12-1135-ED85-FEB1E45614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18714"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8">
                  <a:extLst>
                    <a:ext uri="{FF2B5EF4-FFF2-40B4-BE49-F238E27FC236}">
                      <a16:creationId xmlns:a16="http://schemas.microsoft.com/office/drawing/2014/main" id="{0BE289BF-40F8-4F72-0465-B74648C24B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1064"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9">
                  <a:extLst>
                    <a:ext uri="{FF2B5EF4-FFF2-40B4-BE49-F238E27FC236}">
                      <a16:creationId xmlns:a16="http://schemas.microsoft.com/office/drawing/2014/main" id="{B55803E2-FB2A-5557-8E3A-D3B73497ED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8177"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Group 13">
                <a:extLst>
                  <a:ext uri="{FF2B5EF4-FFF2-40B4-BE49-F238E27FC236}">
                    <a16:creationId xmlns:a16="http://schemas.microsoft.com/office/drawing/2014/main" id="{866E7024-EAE3-A5A3-456F-E4A309FC2374}"/>
                  </a:ext>
                </a:extLst>
              </p:cNvPr>
              <p:cNvGrpSpPr>
                <a:grpSpLocks/>
              </p:cNvGrpSpPr>
              <p:nvPr/>
            </p:nvGrpSpPr>
            <p:grpSpPr bwMode="auto">
              <a:xfrm>
                <a:off x="6238877" y="1296069"/>
                <a:ext cx="5535674" cy="745936"/>
                <a:chOff x="6238877" y="394369"/>
                <a:chExt cx="5535674" cy="745936"/>
              </a:xfrm>
            </p:grpSpPr>
            <p:pic>
              <p:nvPicPr>
                <p:cNvPr id="12" name="Picture 14">
                  <a:extLst>
                    <a:ext uri="{FF2B5EF4-FFF2-40B4-BE49-F238E27FC236}">
                      <a16:creationId xmlns:a16="http://schemas.microsoft.com/office/drawing/2014/main" id="{8A4C03E4-BD2F-9A04-B0FD-A818F2B59D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8877"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a:extLst>
                    <a:ext uri="{FF2B5EF4-FFF2-40B4-BE49-F238E27FC236}">
                      <a16:creationId xmlns:a16="http://schemas.microsoft.com/office/drawing/2014/main" id="{13CE3FD0-B2AA-B9D9-73EB-6B775B1C60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7002"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a:extLst>
                    <a:ext uri="{FF2B5EF4-FFF2-40B4-BE49-F238E27FC236}">
                      <a16:creationId xmlns:a16="http://schemas.microsoft.com/office/drawing/2014/main" id="{28FABC46-9857-793F-9979-BC52C32D59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4652"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7">
                  <a:extLst>
                    <a:ext uri="{FF2B5EF4-FFF2-40B4-BE49-F238E27FC236}">
                      <a16:creationId xmlns:a16="http://schemas.microsoft.com/office/drawing/2014/main" id="{435FB94C-3401-4D20-AA40-1B5008FE94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2777" y="39436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a:extLst>
                    <a:ext uri="{FF2B5EF4-FFF2-40B4-BE49-F238E27FC236}">
                      <a16:creationId xmlns:a16="http://schemas.microsoft.com/office/drawing/2014/main" id="{BF1CD44F-BD7C-D4B0-CB80-DAE3BA59A5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29898"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9">
                  <a:extLst>
                    <a:ext uri="{FF2B5EF4-FFF2-40B4-BE49-F238E27FC236}">
                      <a16:creationId xmlns:a16="http://schemas.microsoft.com/office/drawing/2014/main" id="{EF7DC379-E88B-748D-1770-B82E1AE9D4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18714"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0">
                  <a:extLst>
                    <a:ext uri="{FF2B5EF4-FFF2-40B4-BE49-F238E27FC236}">
                      <a16:creationId xmlns:a16="http://schemas.microsoft.com/office/drawing/2014/main" id="{047B21EC-1188-263C-F513-4AB4BB5D39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1064"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a:extLst>
                    <a:ext uri="{FF2B5EF4-FFF2-40B4-BE49-F238E27FC236}">
                      <a16:creationId xmlns:a16="http://schemas.microsoft.com/office/drawing/2014/main" id="{486DF518-7C4B-3F8F-2974-B3518AF339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8177" y="718879"/>
                  <a:ext cx="244653" cy="42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sp>
        <p:nvSpPr>
          <p:cNvPr id="2" name="Title 1"/>
          <p:cNvSpPr>
            <a:spLocks noGrp="1"/>
          </p:cNvSpPr>
          <p:nvPr>
            <p:ph type="ctrTitle"/>
          </p:nvPr>
        </p:nvSpPr>
        <p:spPr>
          <a:xfrm>
            <a:off x="420624" y="309832"/>
            <a:ext cx="5522976" cy="594360"/>
          </a:xfrm>
        </p:spPr>
        <p:txBody>
          <a:bodyPr>
            <a:noAutofit/>
          </a:bodyPr>
          <a:lstStyle>
            <a:lvl1pPr algn="l">
              <a:defRPr sz="4400"/>
            </a:lvl1pPr>
          </a:lstStyle>
          <a:p>
            <a:r>
              <a:rPr lang="fr-FR"/>
              <a:t>Modifiez le style du titre</a:t>
            </a:r>
            <a:endParaRPr lang="en-US"/>
          </a:p>
        </p:txBody>
      </p:sp>
      <p:sp>
        <p:nvSpPr>
          <p:cNvPr id="3" name="Subtitle 2"/>
          <p:cNvSpPr>
            <a:spLocks noGrp="1"/>
          </p:cNvSpPr>
          <p:nvPr>
            <p:ph type="subTitle" idx="1"/>
          </p:nvPr>
        </p:nvSpPr>
        <p:spPr>
          <a:xfrm>
            <a:off x="420623" y="2258568"/>
            <a:ext cx="3829159" cy="1243584"/>
          </a:xfrm>
        </p:spPr>
        <p:txBody>
          <a:bodyPr bIns="0"/>
          <a:lstStyle>
            <a:lvl1pPr marL="0" indent="0" algn="l">
              <a:buNone/>
              <a:defRPr sz="16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Tree>
    <p:extLst>
      <p:ext uri="{BB962C8B-B14F-4D97-AF65-F5344CB8AC3E}">
        <p14:creationId xmlns:p14="http://schemas.microsoft.com/office/powerpoint/2010/main" val="518890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Title: SPINNER Pattern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E0B4320-6A85-0831-228A-8D7460BBC53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7513" y="6103938"/>
            <a:ext cx="8810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4265AFD2-801C-7B3F-6E28-6F791FDF6A7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t="60641"/>
          <a:stretch>
            <a:fillRect/>
          </a:stretch>
        </p:blipFill>
        <p:spPr bwMode="auto">
          <a:xfrm>
            <a:off x="5478463" y="1573213"/>
            <a:ext cx="6713537" cy="528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20624" y="309832"/>
            <a:ext cx="5522976" cy="594360"/>
          </a:xfrm>
        </p:spPr>
        <p:txBody>
          <a:bodyPr>
            <a:noAutofit/>
          </a:bodyPr>
          <a:lstStyle>
            <a:lvl1pPr algn="l">
              <a:defRPr sz="4400"/>
            </a:lvl1pPr>
          </a:lstStyle>
          <a:p>
            <a:r>
              <a:rPr lang="fr-FR"/>
              <a:t>Modifiez le style du titre</a:t>
            </a:r>
            <a:endParaRPr lang="en-US"/>
          </a:p>
        </p:txBody>
      </p:sp>
      <p:sp>
        <p:nvSpPr>
          <p:cNvPr id="3" name="Subtitle 2"/>
          <p:cNvSpPr>
            <a:spLocks noGrp="1"/>
          </p:cNvSpPr>
          <p:nvPr>
            <p:ph type="subTitle" idx="1"/>
          </p:nvPr>
        </p:nvSpPr>
        <p:spPr>
          <a:xfrm>
            <a:off x="420623" y="2258568"/>
            <a:ext cx="3829159" cy="1243584"/>
          </a:xfrm>
        </p:spPr>
        <p:txBody>
          <a:bodyPr bIns="0"/>
          <a:lstStyle>
            <a:lvl1pPr marL="0" indent="0" algn="l">
              <a:buNone/>
              <a:defRPr sz="16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Tree>
    <p:extLst>
      <p:ext uri="{BB962C8B-B14F-4D97-AF65-F5344CB8AC3E}">
        <p14:creationId xmlns:p14="http://schemas.microsoft.com/office/powerpoint/2010/main" val="2927491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Title: Full Bleed _ BREAKTHROUGH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2FF893-E4B5-90C4-46A7-772389F3CF1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2589" r="4146"/>
          <a:stretch>
            <a:fillRect/>
          </a:stretch>
        </p:blipFill>
        <p:spPr bwMode="auto">
          <a:xfrm>
            <a:off x="1593850" y="0"/>
            <a:ext cx="10598150" cy="639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32C3421F-6839-D820-455F-D9DD9459E4F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17513" y="6103938"/>
            <a:ext cx="8810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20624" y="309832"/>
            <a:ext cx="5522976" cy="594360"/>
          </a:xfrm>
        </p:spPr>
        <p:txBody>
          <a:bodyPr>
            <a:noAutofit/>
          </a:bodyPr>
          <a:lstStyle>
            <a:lvl1pPr algn="l">
              <a:defRPr sz="4400"/>
            </a:lvl1pPr>
          </a:lstStyle>
          <a:p>
            <a:r>
              <a:rPr lang="fr-FR"/>
              <a:t>Modifiez le style du titre</a:t>
            </a:r>
            <a:endParaRPr lang="en-US"/>
          </a:p>
        </p:txBody>
      </p:sp>
      <p:sp>
        <p:nvSpPr>
          <p:cNvPr id="3" name="Subtitle 2"/>
          <p:cNvSpPr>
            <a:spLocks noGrp="1"/>
          </p:cNvSpPr>
          <p:nvPr>
            <p:ph type="subTitle" idx="1"/>
          </p:nvPr>
        </p:nvSpPr>
        <p:spPr>
          <a:xfrm>
            <a:off x="420624" y="2258568"/>
            <a:ext cx="3820450" cy="1243584"/>
          </a:xfrm>
        </p:spPr>
        <p:txBody>
          <a:bodyPr bIns="0"/>
          <a:lstStyle>
            <a:lvl1pPr marL="0" indent="0" algn="l">
              <a:buNone/>
              <a:defRPr sz="16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Tree>
    <p:extLst>
      <p:ext uri="{BB962C8B-B14F-4D97-AF65-F5344CB8AC3E}">
        <p14:creationId xmlns:p14="http://schemas.microsoft.com/office/powerpoint/2010/main" val="4145137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1_Title: DATA DRIVEN INSIGHTS HERO ILLUSTRA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6916D3-7972-263F-B73D-7EA503753DF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7513" y="6103938"/>
            <a:ext cx="8810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20624" y="309832"/>
            <a:ext cx="5522976" cy="594360"/>
          </a:xfrm>
        </p:spPr>
        <p:txBody>
          <a:bodyPr>
            <a:noAutofit/>
          </a:bodyPr>
          <a:lstStyle>
            <a:lvl1pPr algn="l">
              <a:defRPr sz="4400"/>
            </a:lvl1pPr>
          </a:lstStyle>
          <a:p>
            <a:r>
              <a:rPr lang="fr-FR"/>
              <a:t>Modifiez le style du titre</a:t>
            </a:r>
            <a:endParaRPr lang="en-US"/>
          </a:p>
        </p:txBody>
      </p:sp>
      <p:sp>
        <p:nvSpPr>
          <p:cNvPr id="3" name="Subtitle 2"/>
          <p:cNvSpPr>
            <a:spLocks noGrp="1"/>
          </p:cNvSpPr>
          <p:nvPr>
            <p:ph type="subTitle" idx="1"/>
          </p:nvPr>
        </p:nvSpPr>
        <p:spPr>
          <a:xfrm>
            <a:off x="420624" y="2258568"/>
            <a:ext cx="3820450" cy="1243584"/>
          </a:xfrm>
        </p:spPr>
        <p:txBody>
          <a:bodyPr bIns="0"/>
          <a:lstStyle>
            <a:lvl1pPr marL="0" indent="0" algn="l">
              <a:buNone/>
              <a:defRPr sz="16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Tree>
    <p:extLst>
      <p:ext uri="{BB962C8B-B14F-4D97-AF65-F5344CB8AC3E}">
        <p14:creationId xmlns:p14="http://schemas.microsoft.com/office/powerpoint/2010/main" val="1099665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_Title: Large photo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A026B98-0CE8-E910-9A6B-F454BD8131D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7513" y="6103938"/>
            <a:ext cx="8810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9"/>
          <p:cNvSpPr>
            <a:spLocks noGrp="1"/>
          </p:cNvSpPr>
          <p:nvPr>
            <p:ph type="pic" sz="quarter" idx="13"/>
          </p:nvPr>
        </p:nvSpPr>
        <p:spPr>
          <a:xfrm>
            <a:off x="-3834" y="-4095"/>
            <a:ext cx="11056010" cy="5874671"/>
          </a:xfrm>
          <a:custGeom>
            <a:avLst/>
            <a:gdLst>
              <a:gd name="connsiteX0" fmla="*/ 0 w 12609786"/>
              <a:gd name="connsiteY0" fmla="*/ 1592012 h 7507014"/>
              <a:gd name="connsiteX1" fmla="*/ 1592012 w 12609786"/>
              <a:gd name="connsiteY1" fmla="*/ 0 h 7507014"/>
              <a:gd name="connsiteX2" fmla="*/ 11017774 w 12609786"/>
              <a:gd name="connsiteY2" fmla="*/ 0 h 7507014"/>
              <a:gd name="connsiteX3" fmla="*/ 12609786 w 12609786"/>
              <a:gd name="connsiteY3" fmla="*/ 1592012 h 7507014"/>
              <a:gd name="connsiteX4" fmla="*/ 12609786 w 12609786"/>
              <a:gd name="connsiteY4" fmla="*/ 5915002 h 7507014"/>
              <a:gd name="connsiteX5" fmla="*/ 11017774 w 12609786"/>
              <a:gd name="connsiteY5" fmla="*/ 7507014 h 7507014"/>
              <a:gd name="connsiteX6" fmla="*/ 1592012 w 12609786"/>
              <a:gd name="connsiteY6" fmla="*/ 7507014 h 7507014"/>
              <a:gd name="connsiteX7" fmla="*/ 0 w 12609786"/>
              <a:gd name="connsiteY7" fmla="*/ 5915002 h 7507014"/>
              <a:gd name="connsiteX8" fmla="*/ 0 w 12609786"/>
              <a:gd name="connsiteY8" fmla="*/ 1592012 h 7507014"/>
              <a:gd name="connsiteX0" fmla="*/ 1556951 w 12609786"/>
              <a:gd name="connsiteY0" fmla="*/ 1740293 h 7507014"/>
              <a:gd name="connsiteX1" fmla="*/ 1592012 w 12609786"/>
              <a:gd name="connsiteY1" fmla="*/ 0 h 7507014"/>
              <a:gd name="connsiteX2" fmla="*/ 11017774 w 12609786"/>
              <a:gd name="connsiteY2" fmla="*/ 0 h 7507014"/>
              <a:gd name="connsiteX3" fmla="*/ 12609786 w 12609786"/>
              <a:gd name="connsiteY3" fmla="*/ 1592012 h 7507014"/>
              <a:gd name="connsiteX4" fmla="*/ 12609786 w 12609786"/>
              <a:gd name="connsiteY4" fmla="*/ 5915002 h 7507014"/>
              <a:gd name="connsiteX5" fmla="*/ 11017774 w 12609786"/>
              <a:gd name="connsiteY5" fmla="*/ 7507014 h 7507014"/>
              <a:gd name="connsiteX6" fmla="*/ 1592012 w 12609786"/>
              <a:gd name="connsiteY6" fmla="*/ 7507014 h 7507014"/>
              <a:gd name="connsiteX7" fmla="*/ 0 w 12609786"/>
              <a:gd name="connsiteY7" fmla="*/ 5915002 h 7507014"/>
              <a:gd name="connsiteX8" fmla="*/ 1556951 w 12609786"/>
              <a:gd name="connsiteY8" fmla="*/ 1740293 h 7507014"/>
              <a:gd name="connsiteX0" fmla="*/ 1556951 w 12609786"/>
              <a:gd name="connsiteY0" fmla="*/ 1740293 h 7507014"/>
              <a:gd name="connsiteX1" fmla="*/ 1592012 w 12609786"/>
              <a:gd name="connsiteY1" fmla="*/ 0 h 7507014"/>
              <a:gd name="connsiteX2" fmla="*/ 11017774 w 12609786"/>
              <a:gd name="connsiteY2" fmla="*/ 0 h 7507014"/>
              <a:gd name="connsiteX3" fmla="*/ 12609786 w 12609786"/>
              <a:gd name="connsiteY3" fmla="*/ 1592012 h 7507014"/>
              <a:gd name="connsiteX4" fmla="*/ 12609786 w 12609786"/>
              <a:gd name="connsiteY4" fmla="*/ 5915002 h 7507014"/>
              <a:gd name="connsiteX5" fmla="*/ 11017774 w 12609786"/>
              <a:gd name="connsiteY5" fmla="*/ 7507014 h 7507014"/>
              <a:gd name="connsiteX6" fmla="*/ 1592012 w 12609786"/>
              <a:gd name="connsiteY6" fmla="*/ 7507014 h 7507014"/>
              <a:gd name="connsiteX7" fmla="*/ 0 w 12609786"/>
              <a:gd name="connsiteY7" fmla="*/ 5915002 h 7507014"/>
              <a:gd name="connsiteX8" fmla="*/ 1556951 w 12609786"/>
              <a:gd name="connsiteY8" fmla="*/ 1740293 h 7507014"/>
              <a:gd name="connsiteX0" fmla="*/ 674948 w 11727783"/>
              <a:gd name="connsiteY0" fmla="*/ 1740293 h 7507014"/>
              <a:gd name="connsiteX1" fmla="*/ 710009 w 11727783"/>
              <a:gd name="connsiteY1" fmla="*/ 0 h 7507014"/>
              <a:gd name="connsiteX2" fmla="*/ 10135771 w 11727783"/>
              <a:gd name="connsiteY2" fmla="*/ 0 h 7507014"/>
              <a:gd name="connsiteX3" fmla="*/ 11727783 w 11727783"/>
              <a:gd name="connsiteY3" fmla="*/ 1592012 h 7507014"/>
              <a:gd name="connsiteX4" fmla="*/ 11727783 w 11727783"/>
              <a:gd name="connsiteY4" fmla="*/ 5915002 h 7507014"/>
              <a:gd name="connsiteX5" fmla="*/ 10135771 w 11727783"/>
              <a:gd name="connsiteY5" fmla="*/ 7507014 h 7507014"/>
              <a:gd name="connsiteX6" fmla="*/ 710009 w 11727783"/>
              <a:gd name="connsiteY6" fmla="*/ 7507014 h 7507014"/>
              <a:gd name="connsiteX7" fmla="*/ 674948 w 11727783"/>
              <a:gd name="connsiteY7" fmla="*/ 1740293 h 7507014"/>
              <a:gd name="connsiteX0" fmla="*/ 698350 w 11751185"/>
              <a:gd name="connsiteY0" fmla="*/ 1740293 h 7510189"/>
              <a:gd name="connsiteX1" fmla="*/ 733411 w 11751185"/>
              <a:gd name="connsiteY1" fmla="*/ 0 h 7510189"/>
              <a:gd name="connsiteX2" fmla="*/ 10159173 w 11751185"/>
              <a:gd name="connsiteY2" fmla="*/ 0 h 7510189"/>
              <a:gd name="connsiteX3" fmla="*/ 11751185 w 11751185"/>
              <a:gd name="connsiteY3" fmla="*/ 1592012 h 7510189"/>
              <a:gd name="connsiteX4" fmla="*/ 11751185 w 11751185"/>
              <a:gd name="connsiteY4" fmla="*/ 5915002 h 7510189"/>
              <a:gd name="connsiteX5" fmla="*/ 10159173 w 11751185"/>
              <a:gd name="connsiteY5" fmla="*/ 7507014 h 7510189"/>
              <a:gd name="connsiteX6" fmla="*/ 701661 w 11751185"/>
              <a:gd name="connsiteY6" fmla="*/ 7510189 h 7510189"/>
              <a:gd name="connsiteX7" fmla="*/ 698350 w 11751185"/>
              <a:gd name="connsiteY7" fmla="*/ 1740293 h 7510189"/>
              <a:gd name="connsiteX0" fmla="*/ 365016 w 11417851"/>
              <a:gd name="connsiteY0" fmla="*/ 1740293 h 7510189"/>
              <a:gd name="connsiteX1" fmla="*/ 400077 w 11417851"/>
              <a:gd name="connsiteY1" fmla="*/ 0 h 7510189"/>
              <a:gd name="connsiteX2" fmla="*/ 9825839 w 11417851"/>
              <a:gd name="connsiteY2" fmla="*/ 0 h 7510189"/>
              <a:gd name="connsiteX3" fmla="*/ 11417851 w 11417851"/>
              <a:gd name="connsiteY3" fmla="*/ 1592012 h 7510189"/>
              <a:gd name="connsiteX4" fmla="*/ 11417851 w 11417851"/>
              <a:gd name="connsiteY4" fmla="*/ 5915002 h 7510189"/>
              <a:gd name="connsiteX5" fmla="*/ 9825839 w 11417851"/>
              <a:gd name="connsiteY5" fmla="*/ 7507014 h 7510189"/>
              <a:gd name="connsiteX6" fmla="*/ 368327 w 11417851"/>
              <a:gd name="connsiteY6" fmla="*/ 7510189 h 7510189"/>
              <a:gd name="connsiteX7" fmla="*/ 365016 w 11417851"/>
              <a:gd name="connsiteY7" fmla="*/ 1740293 h 7510189"/>
              <a:gd name="connsiteX0" fmla="*/ 367331 w 11416991"/>
              <a:gd name="connsiteY0" fmla="*/ 1635518 h 7510189"/>
              <a:gd name="connsiteX1" fmla="*/ 399217 w 11416991"/>
              <a:gd name="connsiteY1" fmla="*/ 0 h 7510189"/>
              <a:gd name="connsiteX2" fmla="*/ 9824979 w 11416991"/>
              <a:gd name="connsiteY2" fmla="*/ 0 h 7510189"/>
              <a:gd name="connsiteX3" fmla="*/ 11416991 w 11416991"/>
              <a:gd name="connsiteY3" fmla="*/ 1592012 h 7510189"/>
              <a:gd name="connsiteX4" fmla="*/ 11416991 w 11416991"/>
              <a:gd name="connsiteY4" fmla="*/ 5915002 h 7510189"/>
              <a:gd name="connsiteX5" fmla="*/ 9824979 w 11416991"/>
              <a:gd name="connsiteY5" fmla="*/ 7507014 h 7510189"/>
              <a:gd name="connsiteX6" fmla="*/ 367467 w 11416991"/>
              <a:gd name="connsiteY6" fmla="*/ 7510189 h 7510189"/>
              <a:gd name="connsiteX7" fmla="*/ 367331 w 11416991"/>
              <a:gd name="connsiteY7" fmla="*/ 1635518 h 7510189"/>
              <a:gd name="connsiteX0" fmla="*/ 0 w 11049660"/>
              <a:gd name="connsiteY0" fmla="*/ 1635518 h 7510189"/>
              <a:gd name="connsiteX1" fmla="*/ 9457648 w 11049660"/>
              <a:gd name="connsiteY1" fmla="*/ 0 h 7510189"/>
              <a:gd name="connsiteX2" fmla="*/ 11049660 w 11049660"/>
              <a:gd name="connsiteY2" fmla="*/ 1592012 h 7510189"/>
              <a:gd name="connsiteX3" fmla="*/ 11049660 w 11049660"/>
              <a:gd name="connsiteY3" fmla="*/ 5915002 h 7510189"/>
              <a:gd name="connsiteX4" fmla="*/ 9457648 w 11049660"/>
              <a:gd name="connsiteY4" fmla="*/ 7507014 h 7510189"/>
              <a:gd name="connsiteX5" fmla="*/ 136 w 11049660"/>
              <a:gd name="connsiteY5" fmla="*/ 7510189 h 7510189"/>
              <a:gd name="connsiteX6" fmla="*/ 0 w 11049660"/>
              <a:gd name="connsiteY6" fmla="*/ 1635518 h 7510189"/>
              <a:gd name="connsiteX0" fmla="*/ 0 w 11052835"/>
              <a:gd name="connsiteY0" fmla="*/ 1635518 h 7510189"/>
              <a:gd name="connsiteX1" fmla="*/ 9457648 w 11052835"/>
              <a:gd name="connsiteY1" fmla="*/ 0 h 7510189"/>
              <a:gd name="connsiteX2" fmla="*/ 11052835 w 11052835"/>
              <a:gd name="connsiteY2" fmla="*/ 1636462 h 7510189"/>
              <a:gd name="connsiteX3" fmla="*/ 11049660 w 11052835"/>
              <a:gd name="connsiteY3" fmla="*/ 5915002 h 7510189"/>
              <a:gd name="connsiteX4" fmla="*/ 9457648 w 11052835"/>
              <a:gd name="connsiteY4" fmla="*/ 7507014 h 7510189"/>
              <a:gd name="connsiteX5" fmla="*/ 136 w 11052835"/>
              <a:gd name="connsiteY5" fmla="*/ 7510189 h 7510189"/>
              <a:gd name="connsiteX6" fmla="*/ 0 w 11052835"/>
              <a:gd name="connsiteY6" fmla="*/ 1635518 h 7510189"/>
              <a:gd name="connsiteX0" fmla="*/ 0 w 11052835"/>
              <a:gd name="connsiteY0" fmla="*/ 1635518 h 7510189"/>
              <a:gd name="connsiteX1" fmla="*/ 9457648 w 11052835"/>
              <a:gd name="connsiteY1" fmla="*/ 0 h 7510189"/>
              <a:gd name="connsiteX2" fmla="*/ 11052835 w 11052835"/>
              <a:gd name="connsiteY2" fmla="*/ 1636462 h 7510189"/>
              <a:gd name="connsiteX3" fmla="*/ 11049660 w 11052835"/>
              <a:gd name="connsiteY3" fmla="*/ 5915002 h 7510189"/>
              <a:gd name="connsiteX4" fmla="*/ 9457648 w 11052835"/>
              <a:gd name="connsiteY4" fmla="*/ 7507014 h 7510189"/>
              <a:gd name="connsiteX5" fmla="*/ 136 w 11052835"/>
              <a:gd name="connsiteY5" fmla="*/ 7510189 h 7510189"/>
              <a:gd name="connsiteX6" fmla="*/ 0 w 11052835"/>
              <a:gd name="connsiteY6" fmla="*/ 1635518 h 7510189"/>
              <a:gd name="connsiteX0" fmla="*/ 0 w 11052835"/>
              <a:gd name="connsiteY0" fmla="*/ 638023 h 6512694"/>
              <a:gd name="connsiteX1" fmla="*/ 11052835 w 11052835"/>
              <a:gd name="connsiteY1" fmla="*/ 638967 h 6512694"/>
              <a:gd name="connsiteX2" fmla="*/ 11049660 w 11052835"/>
              <a:gd name="connsiteY2" fmla="*/ 4917507 h 6512694"/>
              <a:gd name="connsiteX3" fmla="*/ 9457648 w 11052835"/>
              <a:gd name="connsiteY3" fmla="*/ 6509519 h 6512694"/>
              <a:gd name="connsiteX4" fmla="*/ 136 w 11052835"/>
              <a:gd name="connsiteY4" fmla="*/ 6512694 h 6512694"/>
              <a:gd name="connsiteX5" fmla="*/ 0 w 11052835"/>
              <a:gd name="connsiteY5" fmla="*/ 638023 h 6512694"/>
              <a:gd name="connsiteX0" fmla="*/ 0 w 11052835"/>
              <a:gd name="connsiteY0" fmla="*/ 315829 h 6190500"/>
              <a:gd name="connsiteX1" fmla="*/ 11052835 w 11052835"/>
              <a:gd name="connsiteY1" fmla="*/ 316773 h 6190500"/>
              <a:gd name="connsiteX2" fmla="*/ 11049660 w 11052835"/>
              <a:gd name="connsiteY2" fmla="*/ 4595313 h 6190500"/>
              <a:gd name="connsiteX3" fmla="*/ 9457648 w 11052835"/>
              <a:gd name="connsiteY3" fmla="*/ 6187325 h 6190500"/>
              <a:gd name="connsiteX4" fmla="*/ 136 w 11052835"/>
              <a:gd name="connsiteY4" fmla="*/ 6190500 h 6190500"/>
              <a:gd name="connsiteX5" fmla="*/ 0 w 11052835"/>
              <a:gd name="connsiteY5" fmla="*/ 315829 h 6190500"/>
              <a:gd name="connsiteX0" fmla="*/ 0 w 11056010"/>
              <a:gd name="connsiteY0" fmla="*/ 315829 h 6190500"/>
              <a:gd name="connsiteX1" fmla="*/ 11056010 w 11056010"/>
              <a:gd name="connsiteY1" fmla="*/ 316773 h 6190500"/>
              <a:gd name="connsiteX2" fmla="*/ 11052835 w 11056010"/>
              <a:gd name="connsiteY2" fmla="*/ 4595313 h 6190500"/>
              <a:gd name="connsiteX3" fmla="*/ 9460823 w 11056010"/>
              <a:gd name="connsiteY3" fmla="*/ 6187325 h 6190500"/>
              <a:gd name="connsiteX4" fmla="*/ 3311 w 11056010"/>
              <a:gd name="connsiteY4" fmla="*/ 6190500 h 6190500"/>
              <a:gd name="connsiteX5" fmla="*/ 0 w 11056010"/>
              <a:gd name="connsiteY5" fmla="*/ 315829 h 6190500"/>
              <a:gd name="connsiteX0" fmla="*/ 0 w 11056010"/>
              <a:gd name="connsiteY0" fmla="*/ 0 h 5874671"/>
              <a:gd name="connsiteX1" fmla="*/ 11056010 w 11056010"/>
              <a:gd name="connsiteY1" fmla="*/ 944 h 5874671"/>
              <a:gd name="connsiteX2" fmla="*/ 11052835 w 11056010"/>
              <a:gd name="connsiteY2" fmla="*/ 4279484 h 5874671"/>
              <a:gd name="connsiteX3" fmla="*/ 9460823 w 11056010"/>
              <a:gd name="connsiteY3" fmla="*/ 5871496 h 5874671"/>
              <a:gd name="connsiteX4" fmla="*/ 3311 w 11056010"/>
              <a:gd name="connsiteY4" fmla="*/ 5874671 h 5874671"/>
              <a:gd name="connsiteX5" fmla="*/ 0 w 11056010"/>
              <a:gd name="connsiteY5" fmla="*/ 0 h 587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56010" h="5874671">
                <a:moveTo>
                  <a:pt x="0" y="0"/>
                </a:moveTo>
                <a:lnTo>
                  <a:pt x="11056010" y="944"/>
                </a:lnTo>
                <a:cubicBezTo>
                  <a:pt x="11054952" y="1427124"/>
                  <a:pt x="11053893" y="2853304"/>
                  <a:pt x="11052835" y="4279484"/>
                </a:cubicBezTo>
                <a:cubicBezTo>
                  <a:pt x="11052835" y="5158728"/>
                  <a:pt x="10340067" y="5871496"/>
                  <a:pt x="9460823" y="5871496"/>
                </a:cubicBezTo>
                <a:lnTo>
                  <a:pt x="3311" y="5874671"/>
                </a:lnTo>
                <a:cubicBezTo>
                  <a:pt x="10832" y="4564301"/>
                  <a:pt x="0" y="1251169"/>
                  <a:pt x="0" y="0"/>
                </a:cubicBezTo>
                <a:close/>
              </a:path>
            </a:pathLst>
          </a:custGeom>
          <a:solidFill>
            <a:srgbClr val="CCCCCC">
              <a:alpha val="72170"/>
            </a:srgbClr>
          </a:solidFill>
        </p:spPr>
        <p:txBody>
          <a:bodyPr bIns="0" anchor="ctr" anchorCtr="0"/>
          <a:lstStyle>
            <a:lvl1pPr marL="0" indent="0" algn="ctr">
              <a:buNone/>
              <a:defRPr lang="en-US" sz="1801" dirty="0">
                <a:solidFill>
                  <a:schemeClr val="tx1"/>
                </a:solidFill>
              </a:defRPr>
            </a:lvl1pPr>
          </a:lstStyle>
          <a:p>
            <a:pPr lvl="0"/>
            <a:r>
              <a:rPr lang="fr-FR" noProof="0"/>
              <a:t>Cliquez sur l'icône pour ajouter une image</a:t>
            </a:r>
            <a:endParaRPr lang="en-US" noProof="0"/>
          </a:p>
        </p:txBody>
      </p:sp>
      <p:sp>
        <p:nvSpPr>
          <p:cNvPr id="2" name="Title 1"/>
          <p:cNvSpPr>
            <a:spLocks noGrp="1"/>
          </p:cNvSpPr>
          <p:nvPr>
            <p:ph type="ctrTitle"/>
          </p:nvPr>
        </p:nvSpPr>
        <p:spPr>
          <a:xfrm>
            <a:off x="420624" y="309832"/>
            <a:ext cx="5522976" cy="594360"/>
          </a:xfrm>
        </p:spPr>
        <p:txBody>
          <a:bodyPr>
            <a:noAutofit/>
          </a:bodyPr>
          <a:lstStyle>
            <a:lvl1pPr algn="l">
              <a:defRPr sz="4400"/>
            </a:lvl1pPr>
          </a:lstStyle>
          <a:p>
            <a:r>
              <a:rPr lang="fr-FR"/>
              <a:t>Modifiez le style du titre</a:t>
            </a:r>
            <a:endParaRPr lang="en-US"/>
          </a:p>
        </p:txBody>
      </p:sp>
      <p:sp>
        <p:nvSpPr>
          <p:cNvPr id="3" name="Subtitle 2"/>
          <p:cNvSpPr>
            <a:spLocks noGrp="1"/>
          </p:cNvSpPr>
          <p:nvPr>
            <p:ph type="subTitle" idx="1"/>
          </p:nvPr>
        </p:nvSpPr>
        <p:spPr>
          <a:xfrm>
            <a:off x="420623" y="2258568"/>
            <a:ext cx="3829159" cy="1243584"/>
          </a:xfrm>
        </p:spPr>
        <p:txBody>
          <a:bodyPr bIns="0"/>
          <a:lstStyle>
            <a:lvl1pPr marL="0" indent="0" algn="l">
              <a:buNone/>
              <a:defRPr sz="16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Tree>
    <p:extLst>
      <p:ext uri="{BB962C8B-B14F-4D97-AF65-F5344CB8AC3E}">
        <p14:creationId xmlns:p14="http://schemas.microsoft.com/office/powerpoint/2010/main" val="3846783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able of Contents + 2 column layou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565682C-74C0-F845-1634-724B0ED582EF}"/>
              </a:ext>
            </a:extLst>
          </p:cNvPr>
          <p:cNvSpPr/>
          <p:nvPr userDrawn="1"/>
        </p:nvSpPr>
        <p:spPr>
          <a:xfrm>
            <a:off x="0" y="6211888"/>
            <a:ext cx="12192000" cy="6461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en-US" sz="1050" b="1">
              <a:solidFill>
                <a:schemeClr val="bg1"/>
              </a:solidFill>
            </a:endParaRPr>
          </a:p>
        </p:txBody>
      </p:sp>
      <p:pic>
        <p:nvPicPr>
          <p:cNvPr id="4" name="Picture 4">
            <a:extLst>
              <a:ext uri="{FF2B5EF4-FFF2-40B4-BE49-F238E27FC236}">
                <a16:creationId xmlns:a16="http://schemas.microsoft.com/office/drawing/2014/main" id="{4DA899FC-AFBD-ADD7-195C-98D85981EBE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7513" y="6364288"/>
            <a:ext cx="596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7">
            <a:extLst>
              <a:ext uri="{FF2B5EF4-FFF2-40B4-BE49-F238E27FC236}">
                <a16:creationId xmlns:a16="http://schemas.microsoft.com/office/drawing/2014/main" id="{4F467053-9B4B-C505-078D-34B7B663FBFC}"/>
              </a:ext>
            </a:extLst>
          </p:cNvPr>
          <p:cNvSpPr txBox="1">
            <a:spLocks noChangeArrowheads="1"/>
          </p:cNvSpPr>
          <p:nvPr userDrawn="1"/>
        </p:nvSpPr>
        <p:spPr bwMode="auto">
          <a:xfrm>
            <a:off x="4495800" y="6430963"/>
            <a:ext cx="32004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r>
              <a:rPr lang="en-GB" altLang="en-US" sz="900">
                <a:solidFill>
                  <a:srgbClr val="00D638"/>
                </a:solidFill>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 2025 The Sage Group plc, or its licensors. All rights reserved.</a:t>
            </a:r>
          </a:p>
        </p:txBody>
      </p:sp>
      <p:sp>
        <p:nvSpPr>
          <p:cNvPr id="2" name="Title 1"/>
          <p:cNvSpPr>
            <a:spLocks noGrp="1"/>
          </p:cNvSpPr>
          <p:nvPr>
            <p:ph type="title"/>
          </p:nvPr>
        </p:nvSpPr>
        <p:spPr>
          <a:xfrm>
            <a:off x="411480" y="301486"/>
            <a:ext cx="4427220" cy="594360"/>
          </a:xfrm>
        </p:spPr>
        <p:txBody>
          <a:bodyPr>
            <a:noAutofit/>
          </a:bodyPr>
          <a:lstStyle>
            <a:lvl1pPr>
              <a:lnSpc>
                <a:spcPct val="100000"/>
              </a:lnSpc>
              <a:defRPr>
                <a:solidFill>
                  <a:schemeClr val="tx1"/>
                </a:solidFill>
              </a:defRPr>
            </a:lvl1pPr>
          </a:lstStyle>
          <a:p>
            <a:r>
              <a:rPr lang="fr-FR"/>
              <a:t>Modifiez le style du titre</a:t>
            </a:r>
            <a:endParaRPr lang="en-US"/>
          </a:p>
        </p:txBody>
      </p:sp>
      <p:sp>
        <p:nvSpPr>
          <p:cNvPr id="5" name="Text Placeholder 4"/>
          <p:cNvSpPr>
            <a:spLocks noGrp="1"/>
          </p:cNvSpPr>
          <p:nvPr>
            <p:ph type="body" sz="quarter" idx="11"/>
          </p:nvPr>
        </p:nvSpPr>
        <p:spPr>
          <a:xfrm>
            <a:off x="419100" y="1714500"/>
            <a:ext cx="4968875" cy="3848100"/>
          </a:xfrm>
        </p:spPr>
        <p:txBody>
          <a:bodyPr/>
          <a:lstStyle>
            <a:lvl1pPr marL="0" indent="0">
              <a:lnSpc>
                <a:spcPct val="100000"/>
              </a:lnSpc>
              <a:spcBef>
                <a:spcPts val="1200"/>
              </a:spcBef>
              <a:spcAft>
                <a:spcPts val="600"/>
              </a:spcAft>
              <a:buNone/>
              <a:defRPr>
                <a:solidFill>
                  <a:schemeClr val="tx1"/>
                </a:solidFill>
              </a:defRPr>
            </a:lvl1pPr>
            <a:lvl2pPr marL="176213" indent="-176213">
              <a:lnSpc>
                <a:spcPct val="100000"/>
              </a:lnSpc>
              <a:spcBef>
                <a:spcPts val="1200"/>
              </a:spcBef>
              <a:spcAft>
                <a:spcPts val="900"/>
              </a:spcAft>
              <a:tabLst/>
              <a:defRPr>
                <a:solidFill>
                  <a:schemeClr val="tx1"/>
                </a:solidFill>
              </a:defRPr>
            </a:lvl2pPr>
            <a:lvl3pPr marL="522288" indent="-179388">
              <a:lnSpc>
                <a:spcPct val="100000"/>
              </a:lnSpc>
              <a:spcBef>
                <a:spcPts val="600"/>
              </a:spcBef>
              <a:tabLst/>
              <a:defRPr>
                <a:solidFill>
                  <a:schemeClr val="tx1"/>
                </a:solidFill>
              </a:defRPr>
            </a:lvl3pPr>
            <a:lvl4pPr marL="858838" indent="-169863">
              <a:lnSpc>
                <a:spcPct val="100000"/>
              </a:lnSpc>
              <a:spcBef>
                <a:spcPts val="1200"/>
              </a:spcBef>
              <a:tabLst/>
              <a:defRPr>
                <a:solidFill>
                  <a:schemeClr val="tx1"/>
                </a:solidFill>
              </a:defRPr>
            </a:lvl4pPr>
            <a:lvl5pPr marL="1203325" indent="-174625">
              <a:lnSpc>
                <a:spcPct val="100000"/>
              </a:lnSpc>
              <a:spcBef>
                <a:spcPts val="1200"/>
              </a:spcBef>
              <a:tabLst/>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Text Placeholder 6"/>
          <p:cNvSpPr>
            <a:spLocks noGrp="1"/>
          </p:cNvSpPr>
          <p:nvPr>
            <p:ph type="body" sz="quarter" idx="12"/>
          </p:nvPr>
        </p:nvSpPr>
        <p:spPr>
          <a:xfrm>
            <a:off x="6254750" y="1714500"/>
            <a:ext cx="2679192" cy="987552"/>
          </a:xfrm>
        </p:spPr>
        <p:txBody>
          <a:bodyPr/>
          <a:lstStyle>
            <a:lvl1pPr marL="0" indent="0">
              <a:lnSpc>
                <a:spcPct val="100000"/>
              </a:lnSpc>
              <a:spcBef>
                <a:spcPts val="0"/>
              </a:spcBef>
              <a:buNone/>
              <a:defRPr sz="2000" b="1">
                <a:solidFill>
                  <a:schemeClr val="tx2">
                    <a:lumMod val="75000"/>
                  </a:schemeClr>
                </a:solidFill>
              </a:defRPr>
            </a:lvl1pPr>
            <a:lvl2pPr marL="0" indent="0">
              <a:lnSpc>
                <a:spcPct val="100000"/>
              </a:lnSpc>
              <a:spcBef>
                <a:spcPts val="0"/>
              </a:spcBef>
              <a:buNone/>
              <a:defRPr sz="20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p:txBody>
      </p:sp>
      <p:sp>
        <p:nvSpPr>
          <p:cNvPr id="8" name="Text Placeholder 6"/>
          <p:cNvSpPr>
            <a:spLocks noGrp="1"/>
          </p:cNvSpPr>
          <p:nvPr>
            <p:ph type="body" sz="quarter" idx="13"/>
          </p:nvPr>
        </p:nvSpPr>
        <p:spPr>
          <a:xfrm>
            <a:off x="9093708" y="1714500"/>
            <a:ext cx="2679192" cy="987552"/>
          </a:xfrm>
        </p:spPr>
        <p:txBody>
          <a:bodyPr/>
          <a:lstStyle>
            <a:lvl1pPr marL="0" indent="0">
              <a:lnSpc>
                <a:spcPct val="100000"/>
              </a:lnSpc>
              <a:spcBef>
                <a:spcPts val="0"/>
              </a:spcBef>
              <a:buNone/>
              <a:defRPr lang="en-US" sz="2000" b="1" i="0" kern="1200" dirty="0">
                <a:solidFill>
                  <a:schemeClr val="tx2">
                    <a:lumMod val="75000"/>
                  </a:schemeClr>
                </a:solidFill>
                <a:latin typeface="Sage Text" panose="02010503040201060103" pitchFamily="2" charset="77"/>
                <a:ea typeface="+mn-ea"/>
                <a:cs typeface="+mn-cs"/>
              </a:defRPr>
            </a:lvl1pPr>
            <a:lvl2pPr marL="0" indent="0">
              <a:lnSpc>
                <a:spcPct val="100000"/>
              </a:lnSpc>
              <a:spcBef>
                <a:spcPts val="0"/>
              </a:spcBef>
              <a:buNone/>
              <a:defRPr sz="20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p:txBody>
      </p:sp>
      <p:sp>
        <p:nvSpPr>
          <p:cNvPr id="9" name="Text Placeholder 6"/>
          <p:cNvSpPr>
            <a:spLocks noGrp="1"/>
          </p:cNvSpPr>
          <p:nvPr>
            <p:ph type="body" sz="quarter" idx="14"/>
          </p:nvPr>
        </p:nvSpPr>
        <p:spPr>
          <a:xfrm>
            <a:off x="6254750" y="2935225"/>
            <a:ext cx="2679192" cy="987552"/>
          </a:xfrm>
        </p:spPr>
        <p:txBody>
          <a:bodyPr/>
          <a:lstStyle>
            <a:lvl1pPr marL="0" indent="0">
              <a:lnSpc>
                <a:spcPct val="100000"/>
              </a:lnSpc>
              <a:spcBef>
                <a:spcPts val="0"/>
              </a:spcBef>
              <a:buNone/>
              <a:defRPr lang="en-US" sz="2000" b="1" i="0" kern="1200" dirty="0">
                <a:solidFill>
                  <a:schemeClr val="tx2">
                    <a:lumMod val="75000"/>
                  </a:schemeClr>
                </a:solidFill>
                <a:latin typeface="Sage Text" panose="02010503040201060103" pitchFamily="2" charset="77"/>
                <a:ea typeface="+mn-ea"/>
                <a:cs typeface="+mn-cs"/>
              </a:defRPr>
            </a:lvl1pPr>
            <a:lvl2pPr marL="0" indent="0">
              <a:lnSpc>
                <a:spcPct val="100000"/>
              </a:lnSpc>
              <a:spcBef>
                <a:spcPts val="0"/>
              </a:spcBef>
              <a:buNone/>
              <a:defRPr sz="20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p:txBody>
      </p:sp>
      <p:sp>
        <p:nvSpPr>
          <p:cNvPr id="10" name="Text Placeholder 6"/>
          <p:cNvSpPr>
            <a:spLocks noGrp="1"/>
          </p:cNvSpPr>
          <p:nvPr>
            <p:ph type="body" sz="quarter" idx="15"/>
          </p:nvPr>
        </p:nvSpPr>
        <p:spPr>
          <a:xfrm>
            <a:off x="9093708" y="2935225"/>
            <a:ext cx="2679192" cy="987552"/>
          </a:xfrm>
        </p:spPr>
        <p:txBody>
          <a:bodyPr/>
          <a:lstStyle>
            <a:lvl1pPr marL="0" indent="0">
              <a:lnSpc>
                <a:spcPct val="100000"/>
              </a:lnSpc>
              <a:spcBef>
                <a:spcPts val="0"/>
              </a:spcBef>
              <a:buNone/>
              <a:defRPr lang="en-US" sz="2000" b="1" i="0" kern="1200" dirty="0">
                <a:solidFill>
                  <a:schemeClr val="tx2">
                    <a:lumMod val="75000"/>
                  </a:schemeClr>
                </a:solidFill>
                <a:latin typeface="Sage Text" panose="02010503040201060103" pitchFamily="2" charset="77"/>
                <a:ea typeface="+mn-ea"/>
                <a:cs typeface="+mn-cs"/>
              </a:defRPr>
            </a:lvl1pPr>
            <a:lvl2pPr marL="0" indent="0">
              <a:lnSpc>
                <a:spcPct val="100000"/>
              </a:lnSpc>
              <a:spcBef>
                <a:spcPts val="0"/>
              </a:spcBef>
              <a:buNone/>
              <a:defRPr sz="20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p:txBody>
      </p:sp>
      <p:sp>
        <p:nvSpPr>
          <p:cNvPr id="11" name="Text Placeholder 6"/>
          <p:cNvSpPr>
            <a:spLocks noGrp="1"/>
          </p:cNvSpPr>
          <p:nvPr>
            <p:ph type="body" sz="quarter" idx="16"/>
          </p:nvPr>
        </p:nvSpPr>
        <p:spPr>
          <a:xfrm>
            <a:off x="6254750" y="4155949"/>
            <a:ext cx="2679192" cy="987552"/>
          </a:xfrm>
        </p:spPr>
        <p:txBody>
          <a:bodyPr/>
          <a:lstStyle>
            <a:lvl1pPr marL="0" indent="0">
              <a:lnSpc>
                <a:spcPct val="100000"/>
              </a:lnSpc>
              <a:spcBef>
                <a:spcPts val="0"/>
              </a:spcBef>
              <a:buNone/>
              <a:defRPr lang="en-US" sz="2000" b="1" i="0" kern="1200" dirty="0">
                <a:solidFill>
                  <a:schemeClr val="tx2">
                    <a:lumMod val="75000"/>
                  </a:schemeClr>
                </a:solidFill>
                <a:latin typeface="Sage Text" panose="02010503040201060103" pitchFamily="2" charset="77"/>
                <a:ea typeface="+mn-ea"/>
                <a:cs typeface="+mn-cs"/>
              </a:defRPr>
            </a:lvl1pPr>
            <a:lvl2pPr marL="0" indent="0">
              <a:lnSpc>
                <a:spcPct val="100000"/>
              </a:lnSpc>
              <a:spcBef>
                <a:spcPts val="0"/>
              </a:spcBef>
              <a:buNone/>
              <a:defRPr sz="20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p:txBody>
      </p:sp>
      <p:sp>
        <p:nvSpPr>
          <p:cNvPr id="12" name="Text Placeholder 6"/>
          <p:cNvSpPr>
            <a:spLocks noGrp="1"/>
          </p:cNvSpPr>
          <p:nvPr>
            <p:ph type="body" sz="quarter" idx="17"/>
          </p:nvPr>
        </p:nvSpPr>
        <p:spPr>
          <a:xfrm>
            <a:off x="9093708" y="4155949"/>
            <a:ext cx="2679192" cy="987552"/>
          </a:xfrm>
        </p:spPr>
        <p:txBody>
          <a:bodyPr/>
          <a:lstStyle>
            <a:lvl1pPr marL="0" indent="0">
              <a:lnSpc>
                <a:spcPct val="100000"/>
              </a:lnSpc>
              <a:spcBef>
                <a:spcPts val="0"/>
              </a:spcBef>
              <a:buNone/>
              <a:defRPr lang="en-US" sz="2000" b="1" i="0" kern="1200" dirty="0">
                <a:solidFill>
                  <a:schemeClr val="tx2">
                    <a:lumMod val="75000"/>
                  </a:schemeClr>
                </a:solidFill>
                <a:latin typeface="Sage Text" panose="02010503040201060103" pitchFamily="2" charset="77"/>
                <a:ea typeface="+mn-ea"/>
                <a:cs typeface="+mn-cs"/>
              </a:defRPr>
            </a:lvl1pPr>
            <a:lvl2pPr marL="0" indent="0">
              <a:lnSpc>
                <a:spcPct val="100000"/>
              </a:lnSpc>
              <a:spcBef>
                <a:spcPts val="0"/>
              </a:spcBef>
              <a:buNone/>
              <a:defRPr sz="20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p:txBody>
      </p:sp>
      <p:sp>
        <p:nvSpPr>
          <p:cNvPr id="13" name="Slide Number Placeholder 2">
            <a:extLst>
              <a:ext uri="{FF2B5EF4-FFF2-40B4-BE49-F238E27FC236}">
                <a16:creationId xmlns:a16="http://schemas.microsoft.com/office/drawing/2014/main" id="{58AED63C-E899-CFA3-1628-091A79E1D48A}"/>
              </a:ext>
            </a:extLst>
          </p:cNvPr>
          <p:cNvSpPr>
            <a:spLocks noGrp="1"/>
          </p:cNvSpPr>
          <p:nvPr>
            <p:ph type="sldNum" sz="quarter" idx="18"/>
          </p:nvPr>
        </p:nvSpPr>
        <p:spPr/>
        <p:txBody>
          <a:bodyPr/>
          <a:lstStyle>
            <a:lvl1pPr>
              <a:defRPr/>
            </a:lvl1pPr>
          </a:lstStyle>
          <a:p>
            <a:pPr>
              <a:defRPr/>
            </a:pPr>
            <a:r>
              <a:t>Page </a:t>
            </a:r>
            <a:fld id="{8C9BBC2A-6F2F-44D6-8E74-4CEADECB9A53}" type="slidenum">
              <a:rPr smtClean="0"/>
              <a:pPr>
                <a:defRPr/>
              </a:pPr>
              <a:t>‹N°›</a:t>
            </a:fld>
            <a:endParaRPr/>
          </a:p>
        </p:txBody>
      </p:sp>
    </p:spTree>
    <p:extLst>
      <p:ext uri="{BB962C8B-B14F-4D97-AF65-F5344CB8AC3E}">
        <p14:creationId xmlns:p14="http://schemas.microsoft.com/office/powerpoint/2010/main" val="1348000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able of Contents + 1 column layout">
    <p:spTree>
      <p:nvGrpSpPr>
        <p:cNvPr id="1" name=""/>
        <p:cNvGrpSpPr/>
        <p:nvPr/>
      </p:nvGrpSpPr>
      <p:grpSpPr>
        <a:xfrm>
          <a:off x="0" y="0"/>
          <a:ext cx="0" cy="0"/>
          <a:chOff x="0" y="0"/>
          <a:chExt cx="0" cy="0"/>
        </a:xfrm>
      </p:grpSpPr>
      <p:sp>
        <p:nvSpPr>
          <p:cNvPr id="2" name="Title 1"/>
          <p:cNvSpPr>
            <a:spLocks noGrp="1"/>
          </p:cNvSpPr>
          <p:nvPr>
            <p:ph type="title"/>
          </p:nvPr>
        </p:nvSpPr>
        <p:spPr>
          <a:xfrm>
            <a:off x="411480" y="301486"/>
            <a:ext cx="4427220" cy="594360"/>
          </a:xfrm>
        </p:spPr>
        <p:txBody>
          <a:bodyPr/>
          <a:lstStyle>
            <a:lvl1pPr>
              <a:lnSpc>
                <a:spcPct val="100000"/>
              </a:lnSpc>
              <a:defRPr>
                <a:solidFill>
                  <a:schemeClr val="bg1"/>
                </a:solidFill>
              </a:defRPr>
            </a:lvl1pPr>
          </a:lstStyle>
          <a:p>
            <a:r>
              <a:rPr lang="fr-FR"/>
              <a:t>Modifiez le style du titre</a:t>
            </a:r>
            <a:endParaRPr lang="en-US"/>
          </a:p>
        </p:txBody>
      </p:sp>
      <p:sp>
        <p:nvSpPr>
          <p:cNvPr id="5" name="Text Placeholder 4"/>
          <p:cNvSpPr>
            <a:spLocks noGrp="1"/>
          </p:cNvSpPr>
          <p:nvPr>
            <p:ph type="body" sz="quarter" idx="11"/>
          </p:nvPr>
        </p:nvSpPr>
        <p:spPr>
          <a:xfrm>
            <a:off x="419100" y="1714500"/>
            <a:ext cx="6934200" cy="3848100"/>
          </a:xfrm>
        </p:spPr>
        <p:txBody>
          <a:bodyPr/>
          <a:lstStyle>
            <a:lvl1pPr marL="0" indent="0">
              <a:spcBef>
                <a:spcPts val="2400"/>
              </a:spcBef>
              <a:buNone/>
              <a:defRPr b="1">
                <a:solidFill>
                  <a:schemeClr val="tx2"/>
                </a:solidFill>
              </a:defRPr>
            </a:lvl1pPr>
            <a:lvl2pPr marL="0" indent="0">
              <a:spcBef>
                <a:spcPts val="0"/>
              </a:spcBef>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a:p>
            <a:pPr lvl="1"/>
            <a:r>
              <a:rPr lang="fr-FR"/>
              <a:t>Deuxième niveau</a:t>
            </a:r>
          </a:p>
        </p:txBody>
      </p:sp>
      <p:sp>
        <p:nvSpPr>
          <p:cNvPr id="3" name="Slide Number Placeholder 2">
            <a:extLst>
              <a:ext uri="{FF2B5EF4-FFF2-40B4-BE49-F238E27FC236}">
                <a16:creationId xmlns:a16="http://schemas.microsoft.com/office/drawing/2014/main" id="{6A7B2582-F79A-7873-1EF6-8E2768C9AE57}"/>
              </a:ext>
            </a:extLst>
          </p:cNvPr>
          <p:cNvSpPr>
            <a:spLocks noGrp="1"/>
          </p:cNvSpPr>
          <p:nvPr>
            <p:ph type="sldNum" sz="quarter" idx="12"/>
          </p:nvPr>
        </p:nvSpPr>
        <p:spPr/>
        <p:txBody>
          <a:bodyPr/>
          <a:lstStyle>
            <a:lvl1pPr>
              <a:defRPr/>
            </a:lvl1pPr>
          </a:lstStyle>
          <a:p>
            <a:pPr>
              <a:defRPr/>
            </a:pPr>
            <a:r>
              <a:t>Page </a:t>
            </a:r>
            <a:fld id="{53E08730-2182-49CD-9F0E-946568E0DD95}" type="slidenum">
              <a:rPr smtClean="0"/>
              <a:pPr>
                <a:defRPr/>
              </a:pPr>
              <a:t>‹N°›</a:t>
            </a:fld>
            <a:endParaRPr/>
          </a:p>
        </p:txBody>
      </p:sp>
    </p:spTree>
    <p:extLst>
      <p:ext uri="{BB962C8B-B14F-4D97-AF65-F5344CB8AC3E}">
        <p14:creationId xmlns:p14="http://schemas.microsoft.com/office/powerpoint/2010/main" val="36658481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Headline and content layou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69C94C0-6377-D464-33A1-BC70BDAFA62F}"/>
              </a:ext>
            </a:extLst>
          </p:cNvPr>
          <p:cNvSpPr/>
          <p:nvPr userDrawn="1"/>
        </p:nvSpPr>
        <p:spPr>
          <a:xfrm>
            <a:off x="0" y="6211888"/>
            <a:ext cx="12192000" cy="6461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en-US" sz="1050" b="1">
              <a:solidFill>
                <a:schemeClr val="bg1"/>
              </a:solidFill>
            </a:endParaRPr>
          </a:p>
        </p:txBody>
      </p:sp>
      <p:pic>
        <p:nvPicPr>
          <p:cNvPr id="4" name="Picture 4">
            <a:extLst>
              <a:ext uri="{FF2B5EF4-FFF2-40B4-BE49-F238E27FC236}">
                <a16:creationId xmlns:a16="http://schemas.microsoft.com/office/drawing/2014/main" id="{0C4BA952-F3ED-B9E0-AAA9-F716B56222C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7513" y="6364288"/>
            <a:ext cx="596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7">
            <a:extLst>
              <a:ext uri="{FF2B5EF4-FFF2-40B4-BE49-F238E27FC236}">
                <a16:creationId xmlns:a16="http://schemas.microsoft.com/office/drawing/2014/main" id="{31970C6C-60A8-F824-05FA-296781AB2428}"/>
              </a:ext>
            </a:extLst>
          </p:cNvPr>
          <p:cNvSpPr txBox="1">
            <a:spLocks noChangeArrowheads="1"/>
          </p:cNvSpPr>
          <p:nvPr userDrawn="1"/>
        </p:nvSpPr>
        <p:spPr bwMode="auto">
          <a:xfrm>
            <a:off x="4495800" y="6430963"/>
            <a:ext cx="32004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r>
              <a:rPr lang="en-GB" altLang="en-US" sz="900">
                <a:solidFill>
                  <a:srgbClr val="00D638"/>
                </a:solidFill>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 2025 The Sage Group plc, or its licensors. All rights reserved.</a:t>
            </a:r>
          </a:p>
        </p:txBody>
      </p:sp>
      <p:sp>
        <p:nvSpPr>
          <p:cNvPr id="6" name="TextBox 9">
            <a:extLst>
              <a:ext uri="{FF2B5EF4-FFF2-40B4-BE49-F238E27FC236}">
                <a16:creationId xmlns:a16="http://schemas.microsoft.com/office/drawing/2014/main" id="{F97C0F17-DC56-5208-467E-97FC151A1887}"/>
              </a:ext>
            </a:extLst>
          </p:cNvPr>
          <p:cNvSpPr txBox="1">
            <a:spLocks noChangeArrowheads="1"/>
          </p:cNvSpPr>
          <p:nvPr userDrawn="1"/>
        </p:nvSpPr>
        <p:spPr bwMode="auto">
          <a:xfrm>
            <a:off x="6446838" y="704850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Sage Text" panose="02010503040201060103" pitchFamily="2" charset="0"/>
              </a:defRPr>
            </a:lvl1pPr>
            <a:lvl2pPr marL="742950" indent="-285750">
              <a:defRPr>
                <a:solidFill>
                  <a:schemeClr val="tx1"/>
                </a:solidFill>
                <a:latin typeface="Sage Text" panose="02010503040201060103" pitchFamily="2" charset="0"/>
              </a:defRPr>
            </a:lvl2pPr>
            <a:lvl3pPr marL="1143000" indent="-228600">
              <a:defRPr>
                <a:solidFill>
                  <a:schemeClr val="tx1"/>
                </a:solidFill>
                <a:latin typeface="Sage Text" panose="02010503040201060103" pitchFamily="2" charset="0"/>
              </a:defRPr>
            </a:lvl3pPr>
            <a:lvl4pPr marL="1600200" indent="-228600">
              <a:defRPr>
                <a:solidFill>
                  <a:schemeClr val="tx1"/>
                </a:solidFill>
                <a:latin typeface="Sage Text" panose="02010503040201060103" pitchFamily="2" charset="0"/>
              </a:defRPr>
            </a:lvl4pPr>
            <a:lvl5pPr marL="2057400" indent="-228600">
              <a:defRPr>
                <a:solidFill>
                  <a:schemeClr val="tx1"/>
                </a:solidFill>
                <a:latin typeface="Sage Text" panose="02010503040201060103" pitchFamily="2" charset="0"/>
              </a:defRPr>
            </a:lvl5pPr>
            <a:lvl6pPr marL="2514600" indent="-228600" fontAlgn="base">
              <a:spcBef>
                <a:spcPct val="0"/>
              </a:spcBef>
              <a:spcAft>
                <a:spcPct val="0"/>
              </a:spcAft>
              <a:defRPr>
                <a:solidFill>
                  <a:schemeClr val="tx1"/>
                </a:solidFill>
                <a:latin typeface="Sage Text" panose="02010503040201060103" pitchFamily="2" charset="0"/>
              </a:defRPr>
            </a:lvl6pPr>
            <a:lvl7pPr marL="2971800" indent="-228600" fontAlgn="base">
              <a:spcBef>
                <a:spcPct val="0"/>
              </a:spcBef>
              <a:spcAft>
                <a:spcPct val="0"/>
              </a:spcAft>
              <a:defRPr>
                <a:solidFill>
                  <a:schemeClr val="tx1"/>
                </a:solidFill>
                <a:latin typeface="Sage Text" panose="02010503040201060103" pitchFamily="2" charset="0"/>
              </a:defRPr>
            </a:lvl7pPr>
            <a:lvl8pPr marL="3429000" indent="-228600" fontAlgn="base">
              <a:spcBef>
                <a:spcPct val="0"/>
              </a:spcBef>
              <a:spcAft>
                <a:spcPct val="0"/>
              </a:spcAft>
              <a:defRPr>
                <a:solidFill>
                  <a:schemeClr val="tx1"/>
                </a:solidFill>
                <a:latin typeface="Sage Text" panose="02010503040201060103" pitchFamily="2" charset="0"/>
              </a:defRPr>
            </a:lvl8pPr>
            <a:lvl9pPr marL="3886200" indent="-228600" fontAlgn="base">
              <a:spcBef>
                <a:spcPct val="0"/>
              </a:spcBef>
              <a:spcAft>
                <a:spcPct val="0"/>
              </a:spcAft>
              <a:defRPr>
                <a:solidFill>
                  <a:schemeClr val="tx1"/>
                </a:solidFill>
                <a:latin typeface="Sage Text" panose="02010503040201060103" pitchFamily="2" charset="0"/>
              </a:defRPr>
            </a:lvl9pPr>
          </a:lstStyle>
          <a:p>
            <a:pPr eaLnBrk="1" hangingPunct="1"/>
            <a:endParaRPr lang="en-US" altLang="en-US" sz="1600"/>
          </a:p>
        </p:txBody>
      </p:sp>
      <p:sp>
        <p:nvSpPr>
          <p:cNvPr id="2" name="Title 1"/>
          <p:cNvSpPr>
            <a:spLocks noGrp="1"/>
          </p:cNvSpPr>
          <p:nvPr>
            <p:ph type="title"/>
          </p:nvPr>
        </p:nvSpPr>
        <p:spPr>
          <a:xfrm>
            <a:off x="411479" y="301486"/>
            <a:ext cx="11353799" cy="594360"/>
          </a:xfrm>
        </p:spPr>
        <p:txBody>
          <a:bodyPr/>
          <a:lstStyle>
            <a:lvl1pPr>
              <a:lnSpc>
                <a:spcPct val="100000"/>
              </a:lnSpc>
              <a:defRPr>
                <a:solidFill>
                  <a:schemeClr val="tx1"/>
                </a:solidFill>
              </a:defRPr>
            </a:lvl1pPr>
          </a:lstStyle>
          <a:p>
            <a:r>
              <a:rPr lang="fr-FR"/>
              <a:t>Modifiez le style du titre</a:t>
            </a:r>
            <a:endParaRPr lang="en-US"/>
          </a:p>
        </p:txBody>
      </p:sp>
      <p:sp>
        <p:nvSpPr>
          <p:cNvPr id="21" name="Text Placeholder 20"/>
          <p:cNvSpPr>
            <a:spLocks noGrp="1"/>
          </p:cNvSpPr>
          <p:nvPr>
            <p:ph type="body" sz="quarter" idx="11"/>
          </p:nvPr>
        </p:nvSpPr>
        <p:spPr>
          <a:xfrm>
            <a:off x="411163" y="1714500"/>
            <a:ext cx="11353800" cy="3848100"/>
          </a:xfrm>
        </p:spPr>
        <p:txBody>
          <a:bodyPr/>
          <a:lstStyle>
            <a:lvl1pPr marL="0" indent="0">
              <a:spcBef>
                <a:spcPts val="1200"/>
              </a:spcBef>
              <a:spcAft>
                <a:spcPts val="600"/>
              </a:spcAft>
              <a:buNone/>
              <a:defRPr>
                <a:solidFill>
                  <a:schemeClr val="tx1"/>
                </a:solidFill>
              </a:defRPr>
            </a:lvl1pPr>
            <a:lvl2pPr marL="176213" indent="-176213">
              <a:spcBef>
                <a:spcPts val="1200"/>
              </a:spcBef>
              <a:spcAft>
                <a:spcPts val="900"/>
              </a:spcAft>
              <a:tabLst/>
              <a:defRPr>
                <a:solidFill>
                  <a:schemeClr val="tx1"/>
                </a:solidFill>
              </a:defRPr>
            </a:lvl2pPr>
            <a:lvl3pPr marL="522288" indent="-179388">
              <a:spcBef>
                <a:spcPts val="600"/>
              </a:spcBef>
              <a:tabLst/>
              <a:defRPr>
                <a:solidFill>
                  <a:schemeClr val="tx1"/>
                </a:solidFill>
              </a:defRPr>
            </a:lvl3pPr>
            <a:lvl4pPr marL="858838" indent="-169863">
              <a:spcBef>
                <a:spcPts val="1200"/>
              </a:spcBef>
              <a:tabLst/>
              <a:defRPr>
                <a:solidFill>
                  <a:schemeClr val="tx1"/>
                </a:solidFill>
              </a:defRPr>
            </a:lvl4pPr>
            <a:lvl5pPr marL="1203325" indent="-174625">
              <a:spcBef>
                <a:spcPts val="1200"/>
              </a:spcBef>
              <a:tabLst/>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Slide Number Placeholder 2">
            <a:extLst>
              <a:ext uri="{FF2B5EF4-FFF2-40B4-BE49-F238E27FC236}">
                <a16:creationId xmlns:a16="http://schemas.microsoft.com/office/drawing/2014/main" id="{B1BF36B0-73EC-7A9E-B46E-82F9FE179B49}"/>
              </a:ext>
            </a:extLst>
          </p:cNvPr>
          <p:cNvSpPr>
            <a:spLocks noGrp="1"/>
          </p:cNvSpPr>
          <p:nvPr>
            <p:ph type="sldNum" sz="quarter" idx="12"/>
          </p:nvPr>
        </p:nvSpPr>
        <p:spPr/>
        <p:txBody>
          <a:bodyPr/>
          <a:lstStyle>
            <a:lvl1pPr>
              <a:defRPr/>
            </a:lvl1pPr>
          </a:lstStyle>
          <a:p>
            <a:pPr>
              <a:defRPr/>
            </a:pPr>
            <a:r>
              <a:t>Page </a:t>
            </a:r>
            <a:fld id="{2FA6BD36-FCF3-49D1-8B02-B15B7B9F7D79}" type="slidenum">
              <a:rPr smtClean="0"/>
              <a:pPr>
                <a:defRPr/>
              </a:pPr>
              <a:t>‹N°›</a:t>
            </a:fld>
            <a:endParaRPr/>
          </a:p>
        </p:txBody>
      </p:sp>
    </p:spTree>
    <p:extLst>
      <p:ext uri="{BB962C8B-B14F-4D97-AF65-F5344CB8AC3E}">
        <p14:creationId xmlns:p14="http://schemas.microsoft.com/office/powerpoint/2010/main" val="39616802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Headline and double-column layou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E0AC704-3A77-51F5-4E69-384B84EDBF82}"/>
              </a:ext>
            </a:extLst>
          </p:cNvPr>
          <p:cNvSpPr/>
          <p:nvPr userDrawn="1"/>
        </p:nvSpPr>
        <p:spPr>
          <a:xfrm>
            <a:off x="0" y="6211888"/>
            <a:ext cx="12192000" cy="6461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en-US" sz="1050" b="1">
              <a:solidFill>
                <a:schemeClr val="bg1"/>
              </a:solidFill>
            </a:endParaRPr>
          </a:p>
        </p:txBody>
      </p:sp>
      <p:pic>
        <p:nvPicPr>
          <p:cNvPr id="5" name="Picture 4">
            <a:extLst>
              <a:ext uri="{FF2B5EF4-FFF2-40B4-BE49-F238E27FC236}">
                <a16:creationId xmlns:a16="http://schemas.microsoft.com/office/drawing/2014/main" id="{F4B509BF-7EEC-F395-1580-D3015EC026A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7513" y="6364288"/>
            <a:ext cx="596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7">
            <a:extLst>
              <a:ext uri="{FF2B5EF4-FFF2-40B4-BE49-F238E27FC236}">
                <a16:creationId xmlns:a16="http://schemas.microsoft.com/office/drawing/2014/main" id="{A3426DE0-E71D-06F0-F849-BEDB0237039A}"/>
              </a:ext>
            </a:extLst>
          </p:cNvPr>
          <p:cNvSpPr txBox="1">
            <a:spLocks noChangeArrowheads="1"/>
          </p:cNvSpPr>
          <p:nvPr userDrawn="1"/>
        </p:nvSpPr>
        <p:spPr bwMode="auto">
          <a:xfrm>
            <a:off x="4495800" y="6430963"/>
            <a:ext cx="32004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r>
              <a:rPr lang="en-GB" altLang="en-US" sz="900">
                <a:solidFill>
                  <a:srgbClr val="00D638"/>
                </a:solidFill>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 2025 The Sage Group plc, or its licensors. All rights reserved.</a:t>
            </a:r>
          </a:p>
        </p:txBody>
      </p:sp>
      <p:sp>
        <p:nvSpPr>
          <p:cNvPr id="2" name="Title 1"/>
          <p:cNvSpPr>
            <a:spLocks noGrp="1"/>
          </p:cNvSpPr>
          <p:nvPr>
            <p:ph type="title"/>
          </p:nvPr>
        </p:nvSpPr>
        <p:spPr>
          <a:xfrm>
            <a:off x="411479" y="301486"/>
            <a:ext cx="11353799" cy="594360"/>
          </a:xfrm>
        </p:spPr>
        <p:txBody>
          <a:bodyPr/>
          <a:lstStyle>
            <a:lvl1pPr>
              <a:lnSpc>
                <a:spcPct val="100000"/>
              </a:lnSpc>
              <a:defRPr>
                <a:solidFill>
                  <a:schemeClr val="tx1"/>
                </a:solidFill>
              </a:defRPr>
            </a:lvl1pPr>
          </a:lstStyle>
          <a:p>
            <a:r>
              <a:rPr lang="fr-FR"/>
              <a:t>Modifiez le style du titre</a:t>
            </a:r>
            <a:endParaRPr lang="en-US"/>
          </a:p>
        </p:txBody>
      </p:sp>
      <p:sp>
        <p:nvSpPr>
          <p:cNvPr id="21" name="Text Placeholder 20"/>
          <p:cNvSpPr>
            <a:spLocks noGrp="1"/>
          </p:cNvSpPr>
          <p:nvPr>
            <p:ph type="body" sz="quarter" idx="11"/>
          </p:nvPr>
        </p:nvSpPr>
        <p:spPr>
          <a:xfrm>
            <a:off x="411163" y="1714500"/>
            <a:ext cx="5532437" cy="3848100"/>
          </a:xfrm>
        </p:spPr>
        <p:txBody>
          <a:bodyPr/>
          <a:lstStyle>
            <a:lvl1pPr marL="0" indent="0">
              <a:spcBef>
                <a:spcPts val="1200"/>
              </a:spcBef>
              <a:spcAft>
                <a:spcPts val="600"/>
              </a:spcAft>
              <a:buNone/>
              <a:defRPr>
                <a:solidFill>
                  <a:schemeClr val="tx1"/>
                </a:solidFill>
              </a:defRPr>
            </a:lvl1pPr>
            <a:lvl2pPr marL="176213" indent="-176213">
              <a:spcBef>
                <a:spcPts val="1200"/>
              </a:spcBef>
              <a:spcAft>
                <a:spcPts val="900"/>
              </a:spcAft>
              <a:tabLst/>
              <a:defRPr>
                <a:solidFill>
                  <a:schemeClr val="tx1"/>
                </a:solidFill>
              </a:defRPr>
            </a:lvl2pPr>
            <a:lvl3pPr marL="522288" indent="-179388">
              <a:spcBef>
                <a:spcPts val="600"/>
              </a:spcBef>
              <a:tabLst/>
              <a:defRPr>
                <a:solidFill>
                  <a:schemeClr val="tx1"/>
                </a:solidFill>
              </a:defRPr>
            </a:lvl3pPr>
            <a:lvl4pPr marL="858838" indent="-169863">
              <a:spcBef>
                <a:spcPts val="1200"/>
              </a:spcBef>
              <a:tabLst/>
              <a:defRPr>
                <a:solidFill>
                  <a:schemeClr val="tx1"/>
                </a:solidFill>
              </a:defRPr>
            </a:lvl4pPr>
            <a:lvl5pPr marL="1203325" indent="-174625">
              <a:spcBef>
                <a:spcPts val="1200"/>
              </a:spcBef>
              <a:tabLst/>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20"/>
          <p:cNvSpPr>
            <a:spLocks noGrp="1"/>
          </p:cNvSpPr>
          <p:nvPr>
            <p:ph type="body" sz="quarter" idx="12"/>
          </p:nvPr>
        </p:nvSpPr>
        <p:spPr>
          <a:xfrm>
            <a:off x="6096000" y="1714500"/>
            <a:ext cx="5532437" cy="3848100"/>
          </a:xfrm>
        </p:spPr>
        <p:txBody>
          <a:bodyPr/>
          <a:lstStyle>
            <a:lvl1pPr marL="0" indent="0">
              <a:spcBef>
                <a:spcPts val="1200"/>
              </a:spcBef>
              <a:spcAft>
                <a:spcPts val="600"/>
              </a:spcAft>
              <a:buNone/>
              <a:defRPr>
                <a:solidFill>
                  <a:schemeClr val="tx1"/>
                </a:solidFill>
              </a:defRPr>
            </a:lvl1pPr>
            <a:lvl2pPr marL="176213" indent="-176213">
              <a:spcBef>
                <a:spcPts val="1200"/>
              </a:spcBef>
              <a:spcAft>
                <a:spcPts val="900"/>
              </a:spcAft>
              <a:tabLst/>
              <a:defRPr>
                <a:solidFill>
                  <a:schemeClr val="tx1"/>
                </a:solidFill>
              </a:defRPr>
            </a:lvl2pPr>
            <a:lvl3pPr marL="522288" indent="-179388">
              <a:spcBef>
                <a:spcPts val="600"/>
              </a:spcBef>
              <a:tabLst/>
              <a:defRPr>
                <a:solidFill>
                  <a:schemeClr val="tx1"/>
                </a:solidFill>
              </a:defRPr>
            </a:lvl3pPr>
            <a:lvl4pPr marL="858838" indent="-169863">
              <a:spcBef>
                <a:spcPts val="1200"/>
              </a:spcBef>
              <a:tabLst/>
              <a:defRPr>
                <a:solidFill>
                  <a:schemeClr val="tx1"/>
                </a:solidFill>
              </a:defRPr>
            </a:lvl4pPr>
            <a:lvl5pPr marL="1203325" indent="-174625">
              <a:spcBef>
                <a:spcPts val="1200"/>
              </a:spcBef>
              <a:tabLst/>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Slide Number Placeholder 2">
            <a:extLst>
              <a:ext uri="{FF2B5EF4-FFF2-40B4-BE49-F238E27FC236}">
                <a16:creationId xmlns:a16="http://schemas.microsoft.com/office/drawing/2014/main" id="{36732671-4284-CAF4-0679-6F5A5EC527A2}"/>
              </a:ext>
            </a:extLst>
          </p:cNvPr>
          <p:cNvSpPr>
            <a:spLocks noGrp="1"/>
          </p:cNvSpPr>
          <p:nvPr>
            <p:ph type="sldNum" sz="quarter" idx="13"/>
          </p:nvPr>
        </p:nvSpPr>
        <p:spPr/>
        <p:txBody>
          <a:bodyPr/>
          <a:lstStyle>
            <a:lvl1pPr>
              <a:defRPr/>
            </a:lvl1pPr>
          </a:lstStyle>
          <a:p>
            <a:pPr>
              <a:defRPr/>
            </a:pPr>
            <a:r>
              <a:t>Page </a:t>
            </a:r>
            <a:fld id="{1CF2188B-9F2B-4B54-A315-AE40D8A0EB96}" type="slidenum">
              <a:rPr smtClean="0"/>
              <a:pPr>
                <a:defRPr/>
              </a:pPr>
              <a:t>‹N°›</a:t>
            </a:fld>
            <a:endParaRPr/>
          </a:p>
        </p:txBody>
      </p:sp>
    </p:spTree>
    <p:extLst>
      <p:ext uri="{BB962C8B-B14F-4D97-AF65-F5344CB8AC3E}">
        <p14:creationId xmlns:p14="http://schemas.microsoft.com/office/powerpoint/2010/main" val="27433830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Headline only layou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D4EA6CA-9C13-9BA1-20FF-4EA6EDADA93D}"/>
              </a:ext>
            </a:extLst>
          </p:cNvPr>
          <p:cNvSpPr/>
          <p:nvPr userDrawn="1"/>
        </p:nvSpPr>
        <p:spPr>
          <a:xfrm>
            <a:off x="0" y="6211888"/>
            <a:ext cx="12192000" cy="6461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en-US" sz="1050" b="1">
              <a:solidFill>
                <a:schemeClr val="bg1"/>
              </a:solidFill>
            </a:endParaRPr>
          </a:p>
        </p:txBody>
      </p:sp>
      <p:pic>
        <p:nvPicPr>
          <p:cNvPr id="4" name="Picture 4">
            <a:extLst>
              <a:ext uri="{FF2B5EF4-FFF2-40B4-BE49-F238E27FC236}">
                <a16:creationId xmlns:a16="http://schemas.microsoft.com/office/drawing/2014/main" id="{81F1A7FA-F7E7-81E7-DB89-29F7D50EE15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7513" y="6364288"/>
            <a:ext cx="596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7">
            <a:extLst>
              <a:ext uri="{FF2B5EF4-FFF2-40B4-BE49-F238E27FC236}">
                <a16:creationId xmlns:a16="http://schemas.microsoft.com/office/drawing/2014/main" id="{7F56CBFE-C94E-EDE5-F43F-01A5AFE6D88E}"/>
              </a:ext>
            </a:extLst>
          </p:cNvPr>
          <p:cNvSpPr txBox="1">
            <a:spLocks noChangeArrowheads="1"/>
          </p:cNvSpPr>
          <p:nvPr userDrawn="1"/>
        </p:nvSpPr>
        <p:spPr bwMode="auto">
          <a:xfrm>
            <a:off x="4495800" y="6430963"/>
            <a:ext cx="32004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r>
              <a:rPr lang="en-GB" altLang="en-US" sz="900">
                <a:solidFill>
                  <a:srgbClr val="00D638"/>
                </a:solidFill>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 2025 The Sage Group plc, or its licensors. All rights reserved.</a:t>
            </a:r>
          </a:p>
        </p:txBody>
      </p:sp>
      <p:sp>
        <p:nvSpPr>
          <p:cNvPr id="2" name="Title 1"/>
          <p:cNvSpPr>
            <a:spLocks noGrp="1"/>
          </p:cNvSpPr>
          <p:nvPr>
            <p:ph type="title"/>
          </p:nvPr>
        </p:nvSpPr>
        <p:spPr>
          <a:xfrm>
            <a:off x="411479" y="301486"/>
            <a:ext cx="11353799" cy="594360"/>
          </a:xfrm>
        </p:spPr>
        <p:txBody>
          <a:bodyPr/>
          <a:lstStyle>
            <a:lvl1pPr>
              <a:lnSpc>
                <a:spcPct val="100000"/>
              </a:lnSpc>
              <a:defRPr>
                <a:solidFill>
                  <a:schemeClr val="tx1"/>
                </a:solidFill>
              </a:defRPr>
            </a:lvl1pPr>
          </a:lstStyle>
          <a:p>
            <a:r>
              <a:rPr lang="fr-FR"/>
              <a:t>Modifiez le style du titre</a:t>
            </a:r>
            <a:endParaRPr lang="en-US"/>
          </a:p>
        </p:txBody>
      </p:sp>
      <p:sp>
        <p:nvSpPr>
          <p:cNvPr id="6" name="Slide Number Placeholder 2">
            <a:extLst>
              <a:ext uri="{FF2B5EF4-FFF2-40B4-BE49-F238E27FC236}">
                <a16:creationId xmlns:a16="http://schemas.microsoft.com/office/drawing/2014/main" id="{54FC6E9D-E9DF-023E-4EE7-AE0708339259}"/>
              </a:ext>
            </a:extLst>
          </p:cNvPr>
          <p:cNvSpPr>
            <a:spLocks noGrp="1"/>
          </p:cNvSpPr>
          <p:nvPr>
            <p:ph type="sldNum" sz="quarter" idx="10"/>
          </p:nvPr>
        </p:nvSpPr>
        <p:spPr/>
        <p:txBody>
          <a:bodyPr/>
          <a:lstStyle>
            <a:lvl1pPr>
              <a:defRPr/>
            </a:lvl1pPr>
          </a:lstStyle>
          <a:p>
            <a:pPr>
              <a:defRPr/>
            </a:pPr>
            <a:r>
              <a:t>Page </a:t>
            </a:r>
            <a:fld id="{41CA3821-38A4-45A0-9719-F95258FAAFD9}" type="slidenum">
              <a:rPr smtClean="0"/>
              <a:pPr>
                <a:defRPr/>
              </a:pPr>
              <a:t>‹N°›</a:t>
            </a:fld>
            <a:endParaRPr/>
          </a:p>
        </p:txBody>
      </p:sp>
    </p:spTree>
    <p:extLst>
      <p:ext uri="{BB962C8B-B14F-4D97-AF65-F5344CB8AC3E}">
        <p14:creationId xmlns:p14="http://schemas.microsoft.com/office/powerpoint/2010/main" val="7524560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 4 columns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a:t>Modifiez le style du titre</a:t>
            </a:r>
            <a:endParaRPr lang="en-US"/>
          </a:p>
        </p:txBody>
      </p:sp>
      <p:sp>
        <p:nvSpPr>
          <p:cNvPr id="3" name="Content Placeholder 2"/>
          <p:cNvSpPr>
            <a:spLocks noGrp="1"/>
          </p:cNvSpPr>
          <p:nvPr>
            <p:ph idx="1"/>
          </p:nvPr>
        </p:nvSpPr>
        <p:spPr>
          <a:xfrm>
            <a:off x="419100" y="2928938"/>
            <a:ext cx="2560320" cy="2624328"/>
          </a:xfrm>
        </p:spPr>
        <p:txBody>
          <a:bodyPr/>
          <a:lstStyle>
            <a:lvl1pPr marL="0" indent="0">
              <a:spcBef>
                <a:spcPts val="1200"/>
              </a:spcBef>
              <a:spcAft>
                <a:spcPts val="600"/>
              </a:spcAft>
              <a:buNone/>
              <a:defRPr sz="1600"/>
            </a:lvl1pPr>
            <a:lvl2pPr marL="176213" indent="-176213">
              <a:spcBef>
                <a:spcPts val="600"/>
              </a:spcBef>
              <a:spcAft>
                <a:spcPts val="300"/>
              </a:spcAft>
              <a:tabLst/>
              <a:defRPr sz="1600"/>
            </a:lvl2pPr>
            <a:lvl3pPr marL="522288" indent="-179388">
              <a:spcBef>
                <a:spcPts val="300"/>
              </a:spcBef>
              <a:tabLst/>
              <a:defRPr sz="1600"/>
            </a:lvl3pPr>
            <a:lvl4pPr marL="858838" indent="-169863">
              <a:spcBef>
                <a:spcPts val="300"/>
              </a:spcBef>
              <a:tabLst/>
              <a:defRPr sz="1600"/>
            </a:lvl4pPr>
            <a:lvl5pPr marL="1203325" indent="-174625">
              <a:spcBef>
                <a:spcPts val="300"/>
              </a:spcBef>
              <a:tabLst/>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Content Placeholder 2"/>
          <p:cNvSpPr>
            <a:spLocks noGrp="1"/>
          </p:cNvSpPr>
          <p:nvPr>
            <p:ph idx="13"/>
          </p:nvPr>
        </p:nvSpPr>
        <p:spPr>
          <a:xfrm>
            <a:off x="3352377" y="2928938"/>
            <a:ext cx="2560320" cy="2624328"/>
          </a:xfrm>
        </p:spPr>
        <p:txBody>
          <a:bodyPr/>
          <a:lstStyle>
            <a:lvl1pPr marL="0" indent="0">
              <a:spcBef>
                <a:spcPts val="1200"/>
              </a:spcBef>
              <a:spcAft>
                <a:spcPts val="600"/>
              </a:spcAft>
              <a:buNone/>
              <a:defRPr sz="1600"/>
            </a:lvl1pPr>
            <a:lvl2pPr marL="176213" indent="-176213">
              <a:spcBef>
                <a:spcPts val="600"/>
              </a:spcBef>
              <a:spcAft>
                <a:spcPts val="300"/>
              </a:spcAft>
              <a:tabLst/>
              <a:defRPr sz="1600"/>
            </a:lvl2pPr>
            <a:lvl3pPr marL="522288" indent="-179388">
              <a:spcBef>
                <a:spcPts val="300"/>
              </a:spcBef>
              <a:tabLst/>
              <a:defRPr sz="1600"/>
            </a:lvl3pPr>
            <a:lvl4pPr marL="858838" indent="-169863">
              <a:spcBef>
                <a:spcPts val="300"/>
              </a:spcBef>
              <a:tabLst/>
              <a:defRPr sz="1600"/>
            </a:lvl4pPr>
            <a:lvl5pPr marL="1203325" indent="-174625">
              <a:spcBef>
                <a:spcPts val="300"/>
              </a:spcBef>
              <a:tabLst/>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8" name="Content Placeholder 2"/>
          <p:cNvSpPr>
            <a:spLocks noGrp="1"/>
          </p:cNvSpPr>
          <p:nvPr>
            <p:ph idx="14"/>
          </p:nvPr>
        </p:nvSpPr>
        <p:spPr>
          <a:xfrm>
            <a:off x="6285654" y="2928938"/>
            <a:ext cx="2560320" cy="2624328"/>
          </a:xfrm>
        </p:spPr>
        <p:txBody>
          <a:bodyPr/>
          <a:lstStyle>
            <a:lvl1pPr marL="0" indent="0">
              <a:spcBef>
                <a:spcPts val="1200"/>
              </a:spcBef>
              <a:spcAft>
                <a:spcPts val="600"/>
              </a:spcAft>
              <a:buNone/>
              <a:defRPr sz="1600"/>
            </a:lvl1pPr>
            <a:lvl2pPr marL="176213" indent="-176213">
              <a:spcBef>
                <a:spcPts val="600"/>
              </a:spcBef>
              <a:spcAft>
                <a:spcPts val="300"/>
              </a:spcAft>
              <a:tabLst/>
              <a:defRPr sz="1600"/>
            </a:lvl2pPr>
            <a:lvl3pPr marL="522288" indent="-179388">
              <a:spcBef>
                <a:spcPts val="300"/>
              </a:spcBef>
              <a:tabLst/>
              <a:defRPr sz="1600"/>
            </a:lvl3pPr>
            <a:lvl4pPr marL="858838" indent="-169863">
              <a:spcBef>
                <a:spcPts val="300"/>
              </a:spcBef>
              <a:tabLst/>
              <a:defRPr sz="1600"/>
            </a:lvl4pPr>
            <a:lvl5pPr marL="1203325" indent="-174625">
              <a:spcBef>
                <a:spcPts val="300"/>
              </a:spcBef>
              <a:tabLst/>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9" name="Content Placeholder 2"/>
          <p:cNvSpPr>
            <a:spLocks noGrp="1"/>
          </p:cNvSpPr>
          <p:nvPr>
            <p:ph idx="15"/>
          </p:nvPr>
        </p:nvSpPr>
        <p:spPr>
          <a:xfrm>
            <a:off x="9218930" y="2928938"/>
            <a:ext cx="2560320" cy="2624328"/>
          </a:xfrm>
        </p:spPr>
        <p:txBody>
          <a:bodyPr/>
          <a:lstStyle>
            <a:lvl1pPr marL="0" indent="0">
              <a:spcBef>
                <a:spcPts val="1200"/>
              </a:spcBef>
              <a:spcAft>
                <a:spcPts val="600"/>
              </a:spcAft>
              <a:buNone/>
              <a:defRPr sz="1600"/>
            </a:lvl1pPr>
            <a:lvl2pPr marL="176213" indent="-176213">
              <a:spcBef>
                <a:spcPts val="600"/>
              </a:spcBef>
              <a:spcAft>
                <a:spcPts val="300"/>
              </a:spcAft>
              <a:tabLst/>
              <a:defRPr sz="1600"/>
            </a:lvl2pPr>
            <a:lvl3pPr marL="522288" indent="-179388">
              <a:spcBef>
                <a:spcPts val="300"/>
              </a:spcBef>
              <a:tabLst/>
              <a:defRPr sz="1600"/>
            </a:lvl3pPr>
            <a:lvl4pPr marL="858838" indent="-169863">
              <a:spcBef>
                <a:spcPts val="300"/>
              </a:spcBef>
              <a:tabLst/>
              <a:defRPr sz="1600"/>
            </a:lvl4pPr>
            <a:lvl5pPr marL="1203325" indent="-174625">
              <a:spcBef>
                <a:spcPts val="300"/>
              </a:spcBef>
              <a:tabLst/>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Slide Number Placeholder 5">
            <a:extLst>
              <a:ext uri="{FF2B5EF4-FFF2-40B4-BE49-F238E27FC236}">
                <a16:creationId xmlns:a16="http://schemas.microsoft.com/office/drawing/2014/main" id="{2E8C9353-3787-62B4-1816-7300F12F75C7}"/>
              </a:ext>
            </a:extLst>
          </p:cNvPr>
          <p:cNvSpPr>
            <a:spLocks noGrp="1"/>
          </p:cNvSpPr>
          <p:nvPr>
            <p:ph type="sldNum" sz="quarter" idx="16"/>
          </p:nvPr>
        </p:nvSpPr>
        <p:spPr/>
        <p:txBody>
          <a:bodyPr/>
          <a:lstStyle>
            <a:lvl1pPr>
              <a:defRPr smtClean="0"/>
            </a:lvl1pPr>
          </a:lstStyle>
          <a:p>
            <a:pPr>
              <a:defRPr/>
            </a:pPr>
            <a:fld id="{D24E15E1-A335-4809-87EC-33AAB7FE805A}" type="slidenum">
              <a:rPr/>
              <a:pPr>
                <a:defRPr/>
              </a:pPr>
              <a:t>‹N°›</a:t>
            </a:fld>
            <a:endParaRPr/>
          </a:p>
        </p:txBody>
      </p:sp>
    </p:spTree>
    <p:extLst>
      <p:ext uri="{BB962C8B-B14F-4D97-AF65-F5344CB8AC3E}">
        <p14:creationId xmlns:p14="http://schemas.microsoft.com/office/powerpoint/2010/main" val="10604309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ubtitle and content layou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903494B-2CEB-3486-63E5-44A3B87E33E5}"/>
              </a:ext>
            </a:extLst>
          </p:cNvPr>
          <p:cNvSpPr/>
          <p:nvPr userDrawn="1"/>
        </p:nvSpPr>
        <p:spPr>
          <a:xfrm>
            <a:off x="0" y="6211888"/>
            <a:ext cx="12192000" cy="6461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en-US" sz="1050" b="1">
              <a:solidFill>
                <a:schemeClr val="bg1"/>
              </a:solidFill>
            </a:endParaRPr>
          </a:p>
        </p:txBody>
      </p:sp>
      <p:pic>
        <p:nvPicPr>
          <p:cNvPr id="4" name="Picture 4">
            <a:extLst>
              <a:ext uri="{FF2B5EF4-FFF2-40B4-BE49-F238E27FC236}">
                <a16:creationId xmlns:a16="http://schemas.microsoft.com/office/drawing/2014/main" id="{7B770914-2995-02B4-3D51-1BEE0F02A15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7513" y="6364288"/>
            <a:ext cx="596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7">
            <a:extLst>
              <a:ext uri="{FF2B5EF4-FFF2-40B4-BE49-F238E27FC236}">
                <a16:creationId xmlns:a16="http://schemas.microsoft.com/office/drawing/2014/main" id="{89D8FDC7-C129-9A61-1C4D-22D04D0E38CE}"/>
              </a:ext>
            </a:extLst>
          </p:cNvPr>
          <p:cNvSpPr txBox="1">
            <a:spLocks noChangeArrowheads="1"/>
          </p:cNvSpPr>
          <p:nvPr userDrawn="1"/>
        </p:nvSpPr>
        <p:spPr bwMode="auto">
          <a:xfrm>
            <a:off x="4495800" y="6430963"/>
            <a:ext cx="32004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r>
              <a:rPr lang="en-GB" altLang="en-US" sz="900">
                <a:solidFill>
                  <a:srgbClr val="00D638"/>
                </a:solidFill>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 2025 The Sage Group plc, or its licensors. All rights reserved.</a:t>
            </a:r>
          </a:p>
        </p:txBody>
      </p:sp>
      <p:sp>
        <p:nvSpPr>
          <p:cNvPr id="2" name="Title 1"/>
          <p:cNvSpPr>
            <a:spLocks noGrp="1"/>
          </p:cNvSpPr>
          <p:nvPr>
            <p:ph type="title"/>
          </p:nvPr>
        </p:nvSpPr>
        <p:spPr>
          <a:xfrm>
            <a:off x="411479" y="301486"/>
            <a:ext cx="11353799" cy="594360"/>
          </a:xfrm>
        </p:spPr>
        <p:txBody>
          <a:bodyPr/>
          <a:lstStyle>
            <a:lvl1pPr>
              <a:lnSpc>
                <a:spcPct val="100000"/>
              </a:lnSpc>
              <a:defRPr>
                <a:solidFill>
                  <a:schemeClr val="tx1"/>
                </a:solidFill>
              </a:defRPr>
            </a:lvl1pPr>
          </a:lstStyle>
          <a:p>
            <a:r>
              <a:rPr lang="fr-FR"/>
              <a:t>Modifiez le style du titre</a:t>
            </a:r>
            <a:endParaRPr lang="en-US"/>
          </a:p>
        </p:txBody>
      </p:sp>
      <p:sp>
        <p:nvSpPr>
          <p:cNvPr id="6" name="Text Placeholder 5"/>
          <p:cNvSpPr>
            <a:spLocks noGrp="1"/>
          </p:cNvSpPr>
          <p:nvPr>
            <p:ph type="body" sz="quarter" idx="12"/>
          </p:nvPr>
        </p:nvSpPr>
        <p:spPr>
          <a:xfrm>
            <a:off x="419098" y="1138680"/>
            <a:ext cx="11346180" cy="438912"/>
          </a:xfrm>
        </p:spPr>
        <p:txBody>
          <a:bodyPr/>
          <a:lstStyle>
            <a:lvl1pPr marL="0" indent="0">
              <a:buNone/>
              <a:defRPr b="1">
                <a:solidFill>
                  <a:schemeClr val="tx2">
                    <a:lumMod val="75000"/>
                  </a:schemeClr>
                </a:solidFill>
              </a:defRPr>
            </a:lvl1pPr>
            <a:lvl2pPr marL="0" indent="0">
              <a:buNone/>
              <a:defRPr b="1">
                <a:solidFill>
                  <a:schemeClr val="accent1"/>
                </a:solidFill>
              </a:defRPr>
            </a:lvl2pPr>
            <a:lvl3pPr marL="342900" indent="0">
              <a:buNone/>
              <a:defRPr b="1">
                <a:solidFill>
                  <a:schemeClr val="accent1"/>
                </a:solidFill>
              </a:defRPr>
            </a:lvl3pPr>
            <a:lvl4pPr marL="688975" indent="0">
              <a:buNone/>
              <a:defRPr b="1">
                <a:solidFill>
                  <a:schemeClr val="accent1"/>
                </a:solidFill>
              </a:defRPr>
            </a:lvl4pPr>
            <a:lvl5pPr marL="1028700" indent="0">
              <a:buNone/>
              <a:defRPr b="1">
                <a:solidFill>
                  <a:schemeClr val="accent1"/>
                </a:solidFill>
              </a:defRPr>
            </a:lvl5pPr>
          </a:lstStyle>
          <a:p>
            <a:pPr lvl="0"/>
            <a:r>
              <a:rPr lang="fr-FR"/>
              <a:t>Cliquez pour modifier les styles du texte du masque</a:t>
            </a:r>
          </a:p>
        </p:txBody>
      </p:sp>
      <p:sp>
        <p:nvSpPr>
          <p:cNvPr id="11" name="Text Placeholder 20"/>
          <p:cNvSpPr>
            <a:spLocks noGrp="1"/>
          </p:cNvSpPr>
          <p:nvPr>
            <p:ph type="body" sz="quarter" idx="11"/>
          </p:nvPr>
        </p:nvSpPr>
        <p:spPr>
          <a:xfrm>
            <a:off x="411163" y="1714500"/>
            <a:ext cx="11353800" cy="3848100"/>
          </a:xfrm>
        </p:spPr>
        <p:txBody>
          <a:bodyPr/>
          <a:lstStyle>
            <a:lvl1pPr marL="0" indent="0">
              <a:spcBef>
                <a:spcPts val="1200"/>
              </a:spcBef>
              <a:spcAft>
                <a:spcPts val="600"/>
              </a:spcAft>
              <a:buNone/>
              <a:defRPr>
                <a:solidFill>
                  <a:schemeClr val="tx1"/>
                </a:solidFill>
              </a:defRPr>
            </a:lvl1pPr>
            <a:lvl2pPr marL="176213" indent="-176213">
              <a:spcBef>
                <a:spcPts val="1200"/>
              </a:spcBef>
              <a:spcAft>
                <a:spcPts val="900"/>
              </a:spcAft>
              <a:tabLst/>
              <a:defRPr>
                <a:solidFill>
                  <a:schemeClr val="tx1"/>
                </a:solidFill>
              </a:defRPr>
            </a:lvl2pPr>
            <a:lvl3pPr marL="522288" indent="-179388">
              <a:spcBef>
                <a:spcPts val="600"/>
              </a:spcBef>
              <a:tabLst/>
              <a:defRPr>
                <a:solidFill>
                  <a:schemeClr val="tx1"/>
                </a:solidFill>
              </a:defRPr>
            </a:lvl3pPr>
            <a:lvl4pPr marL="858838" indent="-169863">
              <a:spcBef>
                <a:spcPts val="1200"/>
              </a:spcBef>
              <a:tabLst/>
              <a:defRPr>
                <a:solidFill>
                  <a:schemeClr val="tx1"/>
                </a:solidFill>
              </a:defRPr>
            </a:lvl4pPr>
            <a:lvl5pPr marL="1203325" indent="-174625">
              <a:spcBef>
                <a:spcPts val="1200"/>
              </a:spcBef>
              <a:tabLst/>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Slide Number Placeholder 2">
            <a:extLst>
              <a:ext uri="{FF2B5EF4-FFF2-40B4-BE49-F238E27FC236}">
                <a16:creationId xmlns:a16="http://schemas.microsoft.com/office/drawing/2014/main" id="{13007C3D-8647-3ACF-AEC0-7D17C2E65F86}"/>
              </a:ext>
            </a:extLst>
          </p:cNvPr>
          <p:cNvSpPr>
            <a:spLocks noGrp="1"/>
          </p:cNvSpPr>
          <p:nvPr>
            <p:ph type="sldNum" sz="quarter" idx="13"/>
          </p:nvPr>
        </p:nvSpPr>
        <p:spPr/>
        <p:txBody>
          <a:bodyPr/>
          <a:lstStyle>
            <a:lvl1pPr>
              <a:defRPr/>
            </a:lvl1pPr>
          </a:lstStyle>
          <a:p>
            <a:pPr>
              <a:defRPr/>
            </a:pPr>
            <a:r>
              <a:t>Page </a:t>
            </a:r>
            <a:fld id="{A0F6C281-1C3C-42A5-9840-0D4BBE5C01E8}" type="slidenum">
              <a:rPr smtClean="0"/>
              <a:pPr>
                <a:defRPr/>
              </a:pPr>
              <a:t>‹N°›</a:t>
            </a:fld>
            <a:endParaRPr/>
          </a:p>
        </p:txBody>
      </p:sp>
    </p:spTree>
    <p:extLst>
      <p:ext uri="{BB962C8B-B14F-4D97-AF65-F5344CB8AC3E}">
        <p14:creationId xmlns:p14="http://schemas.microsoft.com/office/powerpoint/2010/main" val="251399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Title and sub-title - no bar layout">
    <p:bg>
      <p:bgPr>
        <a:solidFill>
          <a:schemeClr val="bg1"/>
        </a:solidFill>
        <a:effectLst/>
      </p:bgPr>
    </p:bg>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2AEB2BF7-BF0E-D77B-86A9-41F3D86EDA6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9100" y="6364288"/>
            <a:ext cx="596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4">
            <a:extLst>
              <a:ext uri="{FF2B5EF4-FFF2-40B4-BE49-F238E27FC236}">
                <a16:creationId xmlns:a16="http://schemas.microsoft.com/office/drawing/2014/main" id="{C1BE2A0F-00C7-D98E-B438-BBB5E95E6E0D}"/>
              </a:ext>
            </a:extLst>
          </p:cNvPr>
          <p:cNvSpPr txBox="1">
            <a:spLocks noChangeArrowheads="1"/>
          </p:cNvSpPr>
          <p:nvPr userDrawn="1"/>
        </p:nvSpPr>
        <p:spPr bwMode="auto">
          <a:xfrm>
            <a:off x="4495800" y="6430963"/>
            <a:ext cx="32004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r>
              <a:rPr lang="en-GB" altLang="en-US" sz="900">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 2025 The Sage Group plc, or its licensors. All rights reserved.</a:t>
            </a:r>
          </a:p>
        </p:txBody>
      </p:sp>
      <p:sp>
        <p:nvSpPr>
          <p:cNvPr id="2" name="Title 1"/>
          <p:cNvSpPr>
            <a:spLocks noGrp="1"/>
          </p:cNvSpPr>
          <p:nvPr>
            <p:ph type="title"/>
          </p:nvPr>
        </p:nvSpPr>
        <p:spPr>
          <a:xfrm>
            <a:off x="411479" y="301486"/>
            <a:ext cx="11353799" cy="594360"/>
          </a:xfrm>
        </p:spPr>
        <p:txBody>
          <a:bodyPr/>
          <a:lstStyle>
            <a:lvl1pPr>
              <a:lnSpc>
                <a:spcPct val="100000"/>
              </a:lnSpc>
              <a:defRPr>
                <a:solidFill>
                  <a:schemeClr val="tx1"/>
                </a:solidFill>
              </a:defRPr>
            </a:lvl1pPr>
          </a:lstStyle>
          <a:p>
            <a:r>
              <a:rPr lang="fr-FR"/>
              <a:t>Modifiez le style du titre</a:t>
            </a:r>
            <a:endParaRPr lang="en-US"/>
          </a:p>
        </p:txBody>
      </p:sp>
      <p:sp>
        <p:nvSpPr>
          <p:cNvPr id="6" name="Text Placeholder 5"/>
          <p:cNvSpPr>
            <a:spLocks noGrp="1"/>
          </p:cNvSpPr>
          <p:nvPr>
            <p:ph type="body" sz="quarter" idx="12"/>
          </p:nvPr>
        </p:nvSpPr>
        <p:spPr>
          <a:xfrm>
            <a:off x="419098" y="1138680"/>
            <a:ext cx="11346180" cy="438912"/>
          </a:xfrm>
        </p:spPr>
        <p:txBody>
          <a:bodyPr/>
          <a:lstStyle>
            <a:lvl1pPr marL="0" indent="0">
              <a:buNone/>
              <a:defRPr b="1">
                <a:solidFill>
                  <a:schemeClr val="tx2">
                    <a:lumMod val="75000"/>
                  </a:schemeClr>
                </a:solidFill>
              </a:defRPr>
            </a:lvl1pPr>
            <a:lvl2pPr marL="0" indent="0">
              <a:buNone/>
              <a:defRPr b="1">
                <a:solidFill>
                  <a:schemeClr val="accent1"/>
                </a:solidFill>
              </a:defRPr>
            </a:lvl2pPr>
            <a:lvl3pPr marL="342900" indent="0">
              <a:buNone/>
              <a:defRPr b="1">
                <a:solidFill>
                  <a:schemeClr val="accent1"/>
                </a:solidFill>
              </a:defRPr>
            </a:lvl3pPr>
            <a:lvl4pPr marL="688975" indent="0">
              <a:buNone/>
              <a:defRPr b="1">
                <a:solidFill>
                  <a:schemeClr val="accent1"/>
                </a:solidFill>
              </a:defRPr>
            </a:lvl4pPr>
            <a:lvl5pPr marL="1028700" indent="0">
              <a:buNone/>
              <a:defRPr b="1">
                <a:solidFill>
                  <a:schemeClr val="accent1"/>
                </a:solidFill>
              </a:defRPr>
            </a:lvl5pPr>
          </a:lstStyle>
          <a:p>
            <a:pPr lvl="0"/>
            <a:r>
              <a:rPr lang="fr-FR"/>
              <a:t>Cliquez pour modifier les styles du texte du masque</a:t>
            </a:r>
          </a:p>
        </p:txBody>
      </p:sp>
      <p:sp>
        <p:nvSpPr>
          <p:cNvPr id="5" name="Slide Number Placeholder 2">
            <a:extLst>
              <a:ext uri="{FF2B5EF4-FFF2-40B4-BE49-F238E27FC236}">
                <a16:creationId xmlns:a16="http://schemas.microsoft.com/office/drawing/2014/main" id="{4F567AAF-6A1C-B2B4-022F-6972ECCF2EA1}"/>
              </a:ext>
            </a:extLst>
          </p:cNvPr>
          <p:cNvSpPr>
            <a:spLocks noGrp="1"/>
          </p:cNvSpPr>
          <p:nvPr>
            <p:ph type="sldNum" sz="quarter" idx="13"/>
          </p:nvPr>
        </p:nvSpPr>
        <p:spPr/>
        <p:txBody>
          <a:bodyPr/>
          <a:lstStyle>
            <a:lvl1pPr>
              <a:defRPr>
                <a:solidFill>
                  <a:schemeClr val="tx1"/>
                </a:solidFill>
              </a:defRPr>
            </a:lvl1pPr>
          </a:lstStyle>
          <a:p>
            <a:pPr>
              <a:defRPr/>
            </a:pPr>
            <a:r>
              <a:t>Page </a:t>
            </a:r>
            <a:fld id="{823F7ECD-4651-4796-BF90-8D51598E40E9}" type="slidenum">
              <a:rPr smtClean="0"/>
              <a:pPr>
                <a:defRPr/>
              </a:pPr>
              <a:t>‹N°›</a:t>
            </a:fld>
            <a:endParaRPr/>
          </a:p>
        </p:txBody>
      </p:sp>
    </p:spTree>
    <p:extLst>
      <p:ext uri="{BB962C8B-B14F-4D97-AF65-F5344CB8AC3E}">
        <p14:creationId xmlns:p14="http://schemas.microsoft.com/office/powerpoint/2010/main" val="1676924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2_Title and sub-title only layou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0183F0C-2492-C6D4-3662-6B7E297F2394}"/>
              </a:ext>
            </a:extLst>
          </p:cNvPr>
          <p:cNvSpPr/>
          <p:nvPr userDrawn="1"/>
        </p:nvSpPr>
        <p:spPr>
          <a:xfrm>
            <a:off x="0" y="6211888"/>
            <a:ext cx="12192000" cy="6461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en-US" sz="1050" b="1">
              <a:solidFill>
                <a:schemeClr val="bg1"/>
              </a:solidFill>
            </a:endParaRPr>
          </a:p>
        </p:txBody>
      </p:sp>
      <p:pic>
        <p:nvPicPr>
          <p:cNvPr id="4" name="Picture 4">
            <a:extLst>
              <a:ext uri="{FF2B5EF4-FFF2-40B4-BE49-F238E27FC236}">
                <a16:creationId xmlns:a16="http://schemas.microsoft.com/office/drawing/2014/main" id="{2B8BAF59-0084-4D90-D5FE-F3CD9CDCA9F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7513" y="6364288"/>
            <a:ext cx="596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7">
            <a:extLst>
              <a:ext uri="{FF2B5EF4-FFF2-40B4-BE49-F238E27FC236}">
                <a16:creationId xmlns:a16="http://schemas.microsoft.com/office/drawing/2014/main" id="{180D1B21-B96C-E8CA-062F-A252DB9C333E}"/>
              </a:ext>
            </a:extLst>
          </p:cNvPr>
          <p:cNvSpPr txBox="1">
            <a:spLocks noChangeArrowheads="1"/>
          </p:cNvSpPr>
          <p:nvPr userDrawn="1"/>
        </p:nvSpPr>
        <p:spPr bwMode="auto">
          <a:xfrm>
            <a:off x="4495800" y="6430963"/>
            <a:ext cx="32004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r>
              <a:rPr lang="en-GB" altLang="en-US" sz="900">
                <a:solidFill>
                  <a:srgbClr val="00D638"/>
                </a:solidFill>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 2025 The Sage Group plc, or its licensors. All rights reserved.</a:t>
            </a:r>
          </a:p>
        </p:txBody>
      </p:sp>
      <p:sp>
        <p:nvSpPr>
          <p:cNvPr id="2" name="Title 1"/>
          <p:cNvSpPr>
            <a:spLocks noGrp="1"/>
          </p:cNvSpPr>
          <p:nvPr>
            <p:ph type="title"/>
          </p:nvPr>
        </p:nvSpPr>
        <p:spPr>
          <a:xfrm>
            <a:off x="411479" y="301486"/>
            <a:ext cx="11353799" cy="594360"/>
          </a:xfrm>
        </p:spPr>
        <p:txBody>
          <a:bodyPr/>
          <a:lstStyle>
            <a:lvl1pPr>
              <a:lnSpc>
                <a:spcPct val="100000"/>
              </a:lnSpc>
              <a:defRPr>
                <a:solidFill>
                  <a:schemeClr val="tx1"/>
                </a:solidFill>
              </a:defRPr>
            </a:lvl1pPr>
          </a:lstStyle>
          <a:p>
            <a:r>
              <a:rPr lang="fr-FR"/>
              <a:t>Modifiez le style du titre</a:t>
            </a:r>
            <a:endParaRPr lang="en-US"/>
          </a:p>
        </p:txBody>
      </p:sp>
      <p:sp>
        <p:nvSpPr>
          <p:cNvPr id="6" name="Text Placeholder 5"/>
          <p:cNvSpPr>
            <a:spLocks noGrp="1"/>
          </p:cNvSpPr>
          <p:nvPr>
            <p:ph type="body" sz="quarter" idx="12"/>
          </p:nvPr>
        </p:nvSpPr>
        <p:spPr>
          <a:xfrm>
            <a:off x="419098" y="1138680"/>
            <a:ext cx="11346180" cy="438912"/>
          </a:xfrm>
        </p:spPr>
        <p:txBody>
          <a:bodyPr/>
          <a:lstStyle>
            <a:lvl1pPr marL="0" indent="0">
              <a:buNone/>
              <a:defRPr b="1">
                <a:solidFill>
                  <a:schemeClr val="tx2">
                    <a:lumMod val="75000"/>
                  </a:schemeClr>
                </a:solidFill>
              </a:defRPr>
            </a:lvl1pPr>
            <a:lvl2pPr marL="0" indent="0">
              <a:buNone/>
              <a:defRPr b="1">
                <a:solidFill>
                  <a:schemeClr val="accent1"/>
                </a:solidFill>
              </a:defRPr>
            </a:lvl2pPr>
            <a:lvl3pPr marL="342900" indent="0">
              <a:buNone/>
              <a:defRPr b="1">
                <a:solidFill>
                  <a:schemeClr val="accent1"/>
                </a:solidFill>
              </a:defRPr>
            </a:lvl3pPr>
            <a:lvl4pPr marL="688975" indent="0">
              <a:buNone/>
              <a:defRPr b="1">
                <a:solidFill>
                  <a:schemeClr val="accent1"/>
                </a:solidFill>
              </a:defRPr>
            </a:lvl4pPr>
            <a:lvl5pPr marL="1028700" indent="0">
              <a:buNone/>
              <a:defRPr b="1">
                <a:solidFill>
                  <a:schemeClr val="accent1"/>
                </a:solidFill>
              </a:defRPr>
            </a:lvl5pPr>
          </a:lstStyle>
          <a:p>
            <a:pPr lvl="0"/>
            <a:r>
              <a:rPr lang="fr-FR"/>
              <a:t>Cliquez pour modifier les styles du texte du masque</a:t>
            </a:r>
          </a:p>
        </p:txBody>
      </p:sp>
      <p:sp>
        <p:nvSpPr>
          <p:cNvPr id="7" name="Slide Number Placeholder 2">
            <a:extLst>
              <a:ext uri="{FF2B5EF4-FFF2-40B4-BE49-F238E27FC236}">
                <a16:creationId xmlns:a16="http://schemas.microsoft.com/office/drawing/2014/main" id="{8B296A27-4C09-ADC7-78C3-15FF84B58654}"/>
              </a:ext>
            </a:extLst>
          </p:cNvPr>
          <p:cNvSpPr>
            <a:spLocks noGrp="1"/>
          </p:cNvSpPr>
          <p:nvPr>
            <p:ph type="sldNum" sz="quarter" idx="13"/>
          </p:nvPr>
        </p:nvSpPr>
        <p:spPr/>
        <p:txBody>
          <a:bodyPr/>
          <a:lstStyle>
            <a:lvl1pPr>
              <a:defRPr/>
            </a:lvl1pPr>
          </a:lstStyle>
          <a:p>
            <a:pPr>
              <a:defRPr/>
            </a:pPr>
            <a:r>
              <a:t>Page </a:t>
            </a:r>
            <a:fld id="{1CB4B3C6-B4DD-4335-A16F-EB2250F264FF}" type="slidenum">
              <a:rPr smtClean="0"/>
              <a:pPr>
                <a:defRPr/>
              </a:pPr>
              <a:t>‹N°›</a:t>
            </a:fld>
            <a:endParaRPr/>
          </a:p>
        </p:txBody>
      </p:sp>
    </p:spTree>
    <p:extLst>
      <p:ext uri="{BB962C8B-B14F-4D97-AF65-F5344CB8AC3E}">
        <p14:creationId xmlns:p14="http://schemas.microsoft.com/office/powerpoint/2010/main" val="13101277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content + photo layout">
    <p:bg>
      <p:bgPr>
        <a:solidFill>
          <a:schemeClr val="bg1"/>
        </a:solidFill>
        <a:effectLst/>
      </p:bgPr>
    </p:bg>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3EC2A5B2-8A36-0AC1-1D03-CEE90AD06F8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9100" y="6364288"/>
            <a:ext cx="596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4">
            <a:extLst>
              <a:ext uri="{FF2B5EF4-FFF2-40B4-BE49-F238E27FC236}">
                <a16:creationId xmlns:a16="http://schemas.microsoft.com/office/drawing/2014/main" id="{D9EAFE5F-19AB-4D69-97B8-354E63F9B7C5}"/>
              </a:ext>
            </a:extLst>
          </p:cNvPr>
          <p:cNvSpPr txBox="1">
            <a:spLocks noChangeArrowheads="1"/>
          </p:cNvSpPr>
          <p:nvPr userDrawn="1"/>
        </p:nvSpPr>
        <p:spPr bwMode="auto">
          <a:xfrm>
            <a:off x="4495800" y="6430963"/>
            <a:ext cx="32004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r>
              <a:rPr lang="en-GB" altLang="en-US" sz="900">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 2025 The Sage Group plc, or its licensors. All rights reserved.</a:t>
            </a:r>
          </a:p>
        </p:txBody>
      </p:sp>
      <p:sp>
        <p:nvSpPr>
          <p:cNvPr id="2" name="Title 1"/>
          <p:cNvSpPr>
            <a:spLocks noGrp="1"/>
          </p:cNvSpPr>
          <p:nvPr>
            <p:ph type="title"/>
          </p:nvPr>
        </p:nvSpPr>
        <p:spPr>
          <a:xfrm>
            <a:off x="411480" y="301486"/>
            <a:ext cx="5112628" cy="594360"/>
          </a:xfrm>
        </p:spPr>
        <p:txBody>
          <a:bodyPr/>
          <a:lstStyle>
            <a:lvl1pPr>
              <a:lnSpc>
                <a:spcPct val="100000"/>
              </a:lnSpc>
              <a:defRPr>
                <a:solidFill>
                  <a:schemeClr val="tx1"/>
                </a:solidFill>
              </a:defRPr>
            </a:lvl1pPr>
          </a:lstStyle>
          <a:p>
            <a:r>
              <a:rPr lang="fr-FR"/>
              <a:t>Modifiez le style du titre</a:t>
            </a:r>
            <a:endParaRPr lang="en-US"/>
          </a:p>
        </p:txBody>
      </p:sp>
      <p:sp>
        <p:nvSpPr>
          <p:cNvPr id="9" name="Picture Placeholder 9"/>
          <p:cNvSpPr>
            <a:spLocks noGrp="1"/>
          </p:cNvSpPr>
          <p:nvPr>
            <p:ph type="pic" sz="quarter" idx="13"/>
          </p:nvPr>
        </p:nvSpPr>
        <p:spPr>
          <a:xfrm>
            <a:off x="6254749" y="-8473"/>
            <a:ext cx="5953271" cy="6220361"/>
          </a:xfrm>
          <a:custGeom>
            <a:avLst/>
            <a:gdLst>
              <a:gd name="connsiteX0" fmla="*/ 0 w 8097830"/>
              <a:gd name="connsiteY0" fmla="*/ 1780875 h 8534400"/>
              <a:gd name="connsiteX1" fmla="*/ 1780875 w 8097830"/>
              <a:gd name="connsiteY1" fmla="*/ 0 h 8534400"/>
              <a:gd name="connsiteX2" fmla="*/ 6316955 w 8097830"/>
              <a:gd name="connsiteY2" fmla="*/ 0 h 8534400"/>
              <a:gd name="connsiteX3" fmla="*/ 8097830 w 8097830"/>
              <a:gd name="connsiteY3" fmla="*/ 1780875 h 8534400"/>
              <a:gd name="connsiteX4" fmla="*/ 8097830 w 8097830"/>
              <a:gd name="connsiteY4" fmla="*/ 6753525 h 8534400"/>
              <a:gd name="connsiteX5" fmla="*/ 6316955 w 8097830"/>
              <a:gd name="connsiteY5" fmla="*/ 8534400 h 8534400"/>
              <a:gd name="connsiteX6" fmla="*/ 1780875 w 8097830"/>
              <a:gd name="connsiteY6" fmla="*/ 8534400 h 8534400"/>
              <a:gd name="connsiteX7" fmla="*/ 0 w 8097830"/>
              <a:gd name="connsiteY7" fmla="*/ 6753525 h 8534400"/>
              <a:gd name="connsiteX8" fmla="*/ 0 w 8097830"/>
              <a:gd name="connsiteY8" fmla="*/ 1780875 h 8534400"/>
              <a:gd name="connsiteX0" fmla="*/ 0 w 8150271"/>
              <a:gd name="connsiteY0" fmla="*/ 1780875 h 8534400"/>
              <a:gd name="connsiteX1" fmla="*/ 1780875 w 8150271"/>
              <a:gd name="connsiteY1" fmla="*/ 0 h 8534400"/>
              <a:gd name="connsiteX2" fmla="*/ 6316955 w 8150271"/>
              <a:gd name="connsiteY2" fmla="*/ 0 h 8534400"/>
              <a:gd name="connsiteX3" fmla="*/ 7988300 w 8150271"/>
              <a:gd name="connsiteY3" fmla="*/ 1158339 h 8534400"/>
              <a:gd name="connsiteX4" fmla="*/ 8097830 w 8150271"/>
              <a:gd name="connsiteY4" fmla="*/ 1780875 h 8534400"/>
              <a:gd name="connsiteX5" fmla="*/ 8097830 w 8150271"/>
              <a:gd name="connsiteY5" fmla="*/ 6753525 h 8534400"/>
              <a:gd name="connsiteX6" fmla="*/ 6316955 w 8150271"/>
              <a:gd name="connsiteY6" fmla="*/ 8534400 h 8534400"/>
              <a:gd name="connsiteX7" fmla="*/ 1780875 w 8150271"/>
              <a:gd name="connsiteY7" fmla="*/ 8534400 h 8534400"/>
              <a:gd name="connsiteX8" fmla="*/ 0 w 8150271"/>
              <a:gd name="connsiteY8" fmla="*/ 6753525 h 8534400"/>
              <a:gd name="connsiteX9" fmla="*/ 0 w 8150271"/>
              <a:gd name="connsiteY9" fmla="*/ 1780875 h 8534400"/>
              <a:gd name="connsiteX0" fmla="*/ 0 w 8097830"/>
              <a:gd name="connsiteY0" fmla="*/ 1780875 h 8534400"/>
              <a:gd name="connsiteX1" fmla="*/ 1780875 w 8097830"/>
              <a:gd name="connsiteY1" fmla="*/ 0 h 8534400"/>
              <a:gd name="connsiteX2" fmla="*/ 6316955 w 8097830"/>
              <a:gd name="connsiteY2" fmla="*/ 0 h 8534400"/>
              <a:gd name="connsiteX3" fmla="*/ 5981700 w 8097830"/>
              <a:gd name="connsiteY3" fmla="*/ 1552039 h 8534400"/>
              <a:gd name="connsiteX4" fmla="*/ 8097830 w 8097830"/>
              <a:gd name="connsiteY4" fmla="*/ 1780875 h 8534400"/>
              <a:gd name="connsiteX5" fmla="*/ 8097830 w 8097830"/>
              <a:gd name="connsiteY5" fmla="*/ 6753525 h 8534400"/>
              <a:gd name="connsiteX6" fmla="*/ 6316955 w 8097830"/>
              <a:gd name="connsiteY6" fmla="*/ 8534400 h 8534400"/>
              <a:gd name="connsiteX7" fmla="*/ 1780875 w 8097830"/>
              <a:gd name="connsiteY7" fmla="*/ 8534400 h 8534400"/>
              <a:gd name="connsiteX8" fmla="*/ 0 w 8097830"/>
              <a:gd name="connsiteY8" fmla="*/ 6753525 h 8534400"/>
              <a:gd name="connsiteX9" fmla="*/ 0 w 8097830"/>
              <a:gd name="connsiteY9" fmla="*/ 1780875 h 8534400"/>
              <a:gd name="connsiteX0" fmla="*/ 0 w 8097830"/>
              <a:gd name="connsiteY0" fmla="*/ 1780875 h 8534400"/>
              <a:gd name="connsiteX1" fmla="*/ 279400 w 8097830"/>
              <a:gd name="connsiteY1" fmla="*/ 812264 h 8534400"/>
              <a:gd name="connsiteX2" fmla="*/ 1780875 w 8097830"/>
              <a:gd name="connsiteY2" fmla="*/ 0 h 8534400"/>
              <a:gd name="connsiteX3" fmla="*/ 6316955 w 8097830"/>
              <a:gd name="connsiteY3" fmla="*/ 0 h 8534400"/>
              <a:gd name="connsiteX4" fmla="*/ 5981700 w 8097830"/>
              <a:gd name="connsiteY4" fmla="*/ 1552039 h 8534400"/>
              <a:gd name="connsiteX5" fmla="*/ 8097830 w 8097830"/>
              <a:gd name="connsiteY5" fmla="*/ 1780875 h 8534400"/>
              <a:gd name="connsiteX6" fmla="*/ 8097830 w 8097830"/>
              <a:gd name="connsiteY6" fmla="*/ 6753525 h 8534400"/>
              <a:gd name="connsiteX7" fmla="*/ 6316955 w 8097830"/>
              <a:gd name="connsiteY7" fmla="*/ 8534400 h 8534400"/>
              <a:gd name="connsiteX8" fmla="*/ 1780875 w 8097830"/>
              <a:gd name="connsiteY8" fmla="*/ 8534400 h 8534400"/>
              <a:gd name="connsiteX9" fmla="*/ 0 w 8097830"/>
              <a:gd name="connsiteY9" fmla="*/ 6753525 h 8534400"/>
              <a:gd name="connsiteX10" fmla="*/ 0 w 8097830"/>
              <a:gd name="connsiteY10" fmla="*/ 1780875 h 8534400"/>
              <a:gd name="connsiteX0" fmla="*/ 0 w 8097830"/>
              <a:gd name="connsiteY0" fmla="*/ 1780875 h 8534400"/>
              <a:gd name="connsiteX1" fmla="*/ 279400 w 8097830"/>
              <a:gd name="connsiteY1" fmla="*/ 812264 h 8534400"/>
              <a:gd name="connsiteX2" fmla="*/ 1780875 w 8097830"/>
              <a:gd name="connsiteY2" fmla="*/ 0 h 8534400"/>
              <a:gd name="connsiteX3" fmla="*/ 6316955 w 8097830"/>
              <a:gd name="connsiteY3" fmla="*/ 0 h 8534400"/>
              <a:gd name="connsiteX4" fmla="*/ 5981700 w 8097830"/>
              <a:gd name="connsiteY4" fmla="*/ 1552039 h 8534400"/>
              <a:gd name="connsiteX5" fmla="*/ 8097830 w 8097830"/>
              <a:gd name="connsiteY5" fmla="*/ 1780875 h 8534400"/>
              <a:gd name="connsiteX6" fmla="*/ 8097830 w 8097830"/>
              <a:gd name="connsiteY6" fmla="*/ 6753525 h 8534400"/>
              <a:gd name="connsiteX7" fmla="*/ 6316955 w 8097830"/>
              <a:gd name="connsiteY7" fmla="*/ 8534400 h 8534400"/>
              <a:gd name="connsiteX8" fmla="*/ 1780875 w 8097830"/>
              <a:gd name="connsiteY8" fmla="*/ 8534400 h 8534400"/>
              <a:gd name="connsiteX9" fmla="*/ 0 w 8097830"/>
              <a:gd name="connsiteY9" fmla="*/ 6753525 h 8534400"/>
              <a:gd name="connsiteX10" fmla="*/ 0 w 8097830"/>
              <a:gd name="connsiteY10" fmla="*/ 1780875 h 8534400"/>
              <a:gd name="connsiteX0" fmla="*/ 18252 w 8116082"/>
              <a:gd name="connsiteY0" fmla="*/ 1780875 h 8534400"/>
              <a:gd name="connsiteX1" fmla="*/ 21427 w 8116082"/>
              <a:gd name="connsiteY1" fmla="*/ 1548864 h 8534400"/>
              <a:gd name="connsiteX2" fmla="*/ 297652 w 8116082"/>
              <a:gd name="connsiteY2" fmla="*/ 812264 h 8534400"/>
              <a:gd name="connsiteX3" fmla="*/ 1799127 w 8116082"/>
              <a:gd name="connsiteY3" fmla="*/ 0 h 8534400"/>
              <a:gd name="connsiteX4" fmla="*/ 6335207 w 8116082"/>
              <a:gd name="connsiteY4" fmla="*/ 0 h 8534400"/>
              <a:gd name="connsiteX5" fmla="*/ 5999952 w 8116082"/>
              <a:gd name="connsiteY5" fmla="*/ 1552039 h 8534400"/>
              <a:gd name="connsiteX6" fmla="*/ 8116082 w 8116082"/>
              <a:gd name="connsiteY6" fmla="*/ 1780875 h 8534400"/>
              <a:gd name="connsiteX7" fmla="*/ 8116082 w 8116082"/>
              <a:gd name="connsiteY7" fmla="*/ 6753525 h 8534400"/>
              <a:gd name="connsiteX8" fmla="*/ 6335207 w 8116082"/>
              <a:gd name="connsiteY8" fmla="*/ 8534400 h 8534400"/>
              <a:gd name="connsiteX9" fmla="*/ 1799127 w 8116082"/>
              <a:gd name="connsiteY9" fmla="*/ 8534400 h 8534400"/>
              <a:gd name="connsiteX10" fmla="*/ 18252 w 8116082"/>
              <a:gd name="connsiteY10" fmla="*/ 6753525 h 8534400"/>
              <a:gd name="connsiteX11" fmla="*/ 18252 w 8116082"/>
              <a:gd name="connsiteY11" fmla="*/ 1780875 h 8534400"/>
              <a:gd name="connsiteX0" fmla="*/ 14027 w 8111857"/>
              <a:gd name="connsiteY0" fmla="*/ 1780875 h 8534400"/>
              <a:gd name="connsiteX1" fmla="*/ 17202 w 8111857"/>
              <a:gd name="connsiteY1" fmla="*/ 1548864 h 8534400"/>
              <a:gd name="connsiteX2" fmla="*/ 293427 w 8111857"/>
              <a:gd name="connsiteY2" fmla="*/ 812264 h 8534400"/>
              <a:gd name="connsiteX3" fmla="*/ 1794902 w 8111857"/>
              <a:gd name="connsiteY3" fmla="*/ 0 h 8534400"/>
              <a:gd name="connsiteX4" fmla="*/ 6330982 w 8111857"/>
              <a:gd name="connsiteY4" fmla="*/ 0 h 8534400"/>
              <a:gd name="connsiteX5" fmla="*/ 5995727 w 8111857"/>
              <a:gd name="connsiteY5" fmla="*/ 1552039 h 8534400"/>
              <a:gd name="connsiteX6" fmla="*/ 8111857 w 8111857"/>
              <a:gd name="connsiteY6" fmla="*/ 1780875 h 8534400"/>
              <a:gd name="connsiteX7" fmla="*/ 8111857 w 8111857"/>
              <a:gd name="connsiteY7" fmla="*/ 6753525 h 8534400"/>
              <a:gd name="connsiteX8" fmla="*/ 6330982 w 8111857"/>
              <a:gd name="connsiteY8" fmla="*/ 8534400 h 8534400"/>
              <a:gd name="connsiteX9" fmla="*/ 1794902 w 8111857"/>
              <a:gd name="connsiteY9" fmla="*/ 8534400 h 8534400"/>
              <a:gd name="connsiteX10" fmla="*/ 14027 w 8111857"/>
              <a:gd name="connsiteY10" fmla="*/ 6753525 h 8534400"/>
              <a:gd name="connsiteX11" fmla="*/ 14027 w 8111857"/>
              <a:gd name="connsiteY11" fmla="*/ 1780875 h 8534400"/>
              <a:gd name="connsiteX0" fmla="*/ 14027 w 8111857"/>
              <a:gd name="connsiteY0" fmla="*/ 1795726 h 8549251"/>
              <a:gd name="connsiteX1" fmla="*/ 17202 w 8111857"/>
              <a:gd name="connsiteY1" fmla="*/ 1563715 h 8549251"/>
              <a:gd name="connsiteX2" fmla="*/ 293427 w 8111857"/>
              <a:gd name="connsiteY2" fmla="*/ 827115 h 8549251"/>
              <a:gd name="connsiteX3" fmla="*/ 6330982 w 8111857"/>
              <a:gd name="connsiteY3" fmla="*/ 14851 h 8549251"/>
              <a:gd name="connsiteX4" fmla="*/ 5995727 w 8111857"/>
              <a:gd name="connsiteY4" fmla="*/ 1566890 h 8549251"/>
              <a:gd name="connsiteX5" fmla="*/ 8111857 w 8111857"/>
              <a:gd name="connsiteY5" fmla="*/ 1795726 h 8549251"/>
              <a:gd name="connsiteX6" fmla="*/ 8111857 w 8111857"/>
              <a:gd name="connsiteY6" fmla="*/ 6768376 h 8549251"/>
              <a:gd name="connsiteX7" fmla="*/ 6330982 w 8111857"/>
              <a:gd name="connsiteY7" fmla="*/ 8549251 h 8549251"/>
              <a:gd name="connsiteX8" fmla="*/ 1794902 w 8111857"/>
              <a:gd name="connsiteY8" fmla="*/ 8549251 h 8549251"/>
              <a:gd name="connsiteX9" fmla="*/ 14027 w 8111857"/>
              <a:gd name="connsiteY9" fmla="*/ 6768376 h 8549251"/>
              <a:gd name="connsiteX10" fmla="*/ 14027 w 8111857"/>
              <a:gd name="connsiteY10" fmla="*/ 1795726 h 8549251"/>
              <a:gd name="connsiteX0" fmla="*/ 14027 w 8111857"/>
              <a:gd name="connsiteY0" fmla="*/ 1786760 h 8540285"/>
              <a:gd name="connsiteX1" fmla="*/ 17202 w 8111857"/>
              <a:gd name="connsiteY1" fmla="*/ 1554749 h 8540285"/>
              <a:gd name="connsiteX2" fmla="*/ 293427 w 8111857"/>
              <a:gd name="connsiteY2" fmla="*/ 818149 h 8540285"/>
              <a:gd name="connsiteX3" fmla="*/ 6330982 w 8111857"/>
              <a:gd name="connsiteY3" fmla="*/ 15029 h 8540285"/>
              <a:gd name="connsiteX4" fmla="*/ 5995727 w 8111857"/>
              <a:gd name="connsiteY4" fmla="*/ 1557924 h 8540285"/>
              <a:gd name="connsiteX5" fmla="*/ 8111857 w 8111857"/>
              <a:gd name="connsiteY5" fmla="*/ 1786760 h 8540285"/>
              <a:gd name="connsiteX6" fmla="*/ 8111857 w 8111857"/>
              <a:gd name="connsiteY6" fmla="*/ 6759410 h 8540285"/>
              <a:gd name="connsiteX7" fmla="*/ 6330982 w 8111857"/>
              <a:gd name="connsiteY7" fmla="*/ 8540285 h 8540285"/>
              <a:gd name="connsiteX8" fmla="*/ 1794902 w 8111857"/>
              <a:gd name="connsiteY8" fmla="*/ 8540285 h 8540285"/>
              <a:gd name="connsiteX9" fmla="*/ 14027 w 8111857"/>
              <a:gd name="connsiteY9" fmla="*/ 6759410 h 8540285"/>
              <a:gd name="connsiteX10" fmla="*/ 14027 w 8111857"/>
              <a:gd name="connsiteY10" fmla="*/ 1786760 h 8540285"/>
              <a:gd name="connsiteX0" fmla="*/ 14027 w 8111857"/>
              <a:gd name="connsiteY0" fmla="*/ 968611 h 7722136"/>
              <a:gd name="connsiteX1" fmla="*/ 17202 w 8111857"/>
              <a:gd name="connsiteY1" fmla="*/ 736600 h 7722136"/>
              <a:gd name="connsiteX2" fmla="*/ 293427 w 8111857"/>
              <a:gd name="connsiteY2" fmla="*/ 0 h 7722136"/>
              <a:gd name="connsiteX3" fmla="*/ 5995727 w 8111857"/>
              <a:gd name="connsiteY3" fmla="*/ 739775 h 7722136"/>
              <a:gd name="connsiteX4" fmla="*/ 8111857 w 8111857"/>
              <a:gd name="connsiteY4" fmla="*/ 968611 h 7722136"/>
              <a:gd name="connsiteX5" fmla="*/ 8111857 w 8111857"/>
              <a:gd name="connsiteY5" fmla="*/ 5941261 h 7722136"/>
              <a:gd name="connsiteX6" fmla="*/ 6330982 w 8111857"/>
              <a:gd name="connsiteY6" fmla="*/ 7722136 h 7722136"/>
              <a:gd name="connsiteX7" fmla="*/ 1794902 w 8111857"/>
              <a:gd name="connsiteY7" fmla="*/ 7722136 h 7722136"/>
              <a:gd name="connsiteX8" fmla="*/ 14027 w 8111857"/>
              <a:gd name="connsiteY8" fmla="*/ 5941261 h 7722136"/>
              <a:gd name="connsiteX9" fmla="*/ 14027 w 8111857"/>
              <a:gd name="connsiteY9" fmla="*/ 968611 h 7722136"/>
              <a:gd name="connsiteX0" fmla="*/ 7684 w 8105514"/>
              <a:gd name="connsiteY0" fmla="*/ 968611 h 7722136"/>
              <a:gd name="connsiteX1" fmla="*/ 20384 w 8105514"/>
              <a:gd name="connsiteY1" fmla="*/ 514350 h 7722136"/>
              <a:gd name="connsiteX2" fmla="*/ 287084 w 8105514"/>
              <a:gd name="connsiteY2" fmla="*/ 0 h 7722136"/>
              <a:gd name="connsiteX3" fmla="*/ 5989384 w 8105514"/>
              <a:gd name="connsiteY3" fmla="*/ 739775 h 7722136"/>
              <a:gd name="connsiteX4" fmla="*/ 8105514 w 8105514"/>
              <a:gd name="connsiteY4" fmla="*/ 968611 h 7722136"/>
              <a:gd name="connsiteX5" fmla="*/ 8105514 w 8105514"/>
              <a:gd name="connsiteY5" fmla="*/ 5941261 h 7722136"/>
              <a:gd name="connsiteX6" fmla="*/ 6324639 w 8105514"/>
              <a:gd name="connsiteY6" fmla="*/ 7722136 h 7722136"/>
              <a:gd name="connsiteX7" fmla="*/ 1788559 w 8105514"/>
              <a:gd name="connsiteY7" fmla="*/ 7722136 h 7722136"/>
              <a:gd name="connsiteX8" fmla="*/ 7684 w 8105514"/>
              <a:gd name="connsiteY8" fmla="*/ 5941261 h 7722136"/>
              <a:gd name="connsiteX9" fmla="*/ 7684 w 8105514"/>
              <a:gd name="connsiteY9" fmla="*/ 968611 h 7722136"/>
              <a:gd name="connsiteX0" fmla="*/ 7684 w 8105514"/>
              <a:gd name="connsiteY0" fmla="*/ 749536 h 7722136"/>
              <a:gd name="connsiteX1" fmla="*/ 20384 w 8105514"/>
              <a:gd name="connsiteY1" fmla="*/ 514350 h 7722136"/>
              <a:gd name="connsiteX2" fmla="*/ 287084 w 8105514"/>
              <a:gd name="connsiteY2" fmla="*/ 0 h 7722136"/>
              <a:gd name="connsiteX3" fmla="*/ 5989384 w 8105514"/>
              <a:gd name="connsiteY3" fmla="*/ 739775 h 7722136"/>
              <a:gd name="connsiteX4" fmla="*/ 8105514 w 8105514"/>
              <a:gd name="connsiteY4" fmla="*/ 968611 h 7722136"/>
              <a:gd name="connsiteX5" fmla="*/ 8105514 w 8105514"/>
              <a:gd name="connsiteY5" fmla="*/ 5941261 h 7722136"/>
              <a:gd name="connsiteX6" fmla="*/ 6324639 w 8105514"/>
              <a:gd name="connsiteY6" fmla="*/ 7722136 h 7722136"/>
              <a:gd name="connsiteX7" fmla="*/ 1788559 w 8105514"/>
              <a:gd name="connsiteY7" fmla="*/ 7722136 h 7722136"/>
              <a:gd name="connsiteX8" fmla="*/ 7684 w 8105514"/>
              <a:gd name="connsiteY8" fmla="*/ 5941261 h 7722136"/>
              <a:gd name="connsiteX9" fmla="*/ 7684 w 8105514"/>
              <a:gd name="connsiteY9" fmla="*/ 749536 h 7722136"/>
              <a:gd name="connsiteX0" fmla="*/ 236220 w 8334050"/>
              <a:gd name="connsiteY0" fmla="*/ 774564 h 7747164"/>
              <a:gd name="connsiteX1" fmla="*/ 515620 w 8334050"/>
              <a:gd name="connsiteY1" fmla="*/ 25028 h 7747164"/>
              <a:gd name="connsiteX2" fmla="*/ 6217920 w 8334050"/>
              <a:gd name="connsiteY2" fmla="*/ 764803 h 7747164"/>
              <a:gd name="connsiteX3" fmla="*/ 8334050 w 8334050"/>
              <a:gd name="connsiteY3" fmla="*/ 993639 h 7747164"/>
              <a:gd name="connsiteX4" fmla="*/ 8334050 w 8334050"/>
              <a:gd name="connsiteY4" fmla="*/ 5966289 h 7747164"/>
              <a:gd name="connsiteX5" fmla="*/ 6553175 w 8334050"/>
              <a:gd name="connsiteY5" fmla="*/ 7747164 h 7747164"/>
              <a:gd name="connsiteX6" fmla="*/ 2017095 w 8334050"/>
              <a:gd name="connsiteY6" fmla="*/ 7747164 h 7747164"/>
              <a:gd name="connsiteX7" fmla="*/ 236220 w 8334050"/>
              <a:gd name="connsiteY7" fmla="*/ 5966289 h 7747164"/>
              <a:gd name="connsiteX8" fmla="*/ 236220 w 8334050"/>
              <a:gd name="connsiteY8" fmla="*/ 774564 h 7747164"/>
              <a:gd name="connsiteX0" fmla="*/ 0 w 8097830"/>
              <a:gd name="connsiteY0" fmla="*/ 396179 h 7368779"/>
              <a:gd name="connsiteX1" fmla="*/ 5981700 w 8097830"/>
              <a:gd name="connsiteY1" fmla="*/ 386418 h 7368779"/>
              <a:gd name="connsiteX2" fmla="*/ 8097830 w 8097830"/>
              <a:gd name="connsiteY2" fmla="*/ 615254 h 7368779"/>
              <a:gd name="connsiteX3" fmla="*/ 8097830 w 8097830"/>
              <a:gd name="connsiteY3" fmla="*/ 5587904 h 7368779"/>
              <a:gd name="connsiteX4" fmla="*/ 6316955 w 8097830"/>
              <a:gd name="connsiteY4" fmla="*/ 7368779 h 7368779"/>
              <a:gd name="connsiteX5" fmla="*/ 1780875 w 8097830"/>
              <a:gd name="connsiteY5" fmla="*/ 7368779 h 7368779"/>
              <a:gd name="connsiteX6" fmla="*/ 0 w 8097830"/>
              <a:gd name="connsiteY6" fmla="*/ 5587904 h 7368779"/>
              <a:gd name="connsiteX7" fmla="*/ 0 w 8097830"/>
              <a:gd name="connsiteY7" fmla="*/ 396179 h 7368779"/>
              <a:gd name="connsiteX0" fmla="*/ 0 w 8097830"/>
              <a:gd name="connsiteY0" fmla="*/ 397045 h 7366470"/>
              <a:gd name="connsiteX1" fmla="*/ 5981700 w 8097830"/>
              <a:gd name="connsiteY1" fmla="*/ 384109 h 7366470"/>
              <a:gd name="connsiteX2" fmla="*/ 8097830 w 8097830"/>
              <a:gd name="connsiteY2" fmla="*/ 612945 h 7366470"/>
              <a:gd name="connsiteX3" fmla="*/ 8097830 w 8097830"/>
              <a:gd name="connsiteY3" fmla="*/ 5585595 h 7366470"/>
              <a:gd name="connsiteX4" fmla="*/ 6316955 w 8097830"/>
              <a:gd name="connsiteY4" fmla="*/ 7366470 h 7366470"/>
              <a:gd name="connsiteX5" fmla="*/ 1780875 w 8097830"/>
              <a:gd name="connsiteY5" fmla="*/ 7366470 h 7366470"/>
              <a:gd name="connsiteX6" fmla="*/ 0 w 8097830"/>
              <a:gd name="connsiteY6" fmla="*/ 5585595 h 7366470"/>
              <a:gd name="connsiteX7" fmla="*/ 0 w 8097830"/>
              <a:gd name="connsiteY7" fmla="*/ 397045 h 7366470"/>
              <a:gd name="connsiteX0" fmla="*/ 0 w 8097830"/>
              <a:gd name="connsiteY0" fmla="*/ 191935 h 7161360"/>
              <a:gd name="connsiteX1" fmla="*/ 5981700 w 8097830"/>
              <a:gd name="connsiteY1" fmla="*/ 178999 h 7161360"/>
              <a:gd name="connsiteX2" fmla="*/ 8097830 w 8097830"/>
              <a:gd name="connsiteY2" fmla="*/ 407835 h 7161360"/>
              <a:gd name="connsiteX3" fmla="*/ 8097830 w 8097830"/>
              <a:gd name="connsiteY3" fmla="*/ 5380485 h 7161360"/>
              <a:gd name="connsiteX4" fmla="*/ 6316955 w 8097830"/>
              <a:gd name="connsiteY4" fmla="*/ 7161360 h 7161360"/>
              <a:gd name="connsiteX5" fmla="*/ 1780875 w 8097830"/>
              <a:gd name="connsiteY5" fmla="*/ 7161360 h 7161360"/>
              <a:gd name="connsiteX6" fmla="*/ 0 w 8097830"/>
              <a:gd name="connsiteY6" fmla="*/ 5380485 h 7161360"/>
              <a:gd name="connsiteX7" fmla="*/ 0 w 8097830"/>
              <a:gd name="connsiteY7" fmla="*/ 191935 h 7161360"/>
              <a:gd name="connsiteX0" fmla="*/ 6350 w 8097830"/>
              <a:gd name="connsiteY0" fmla="*/ 182410 h 7161360"/>
              <a:gd name="connsiteX1" fmla="*/ 5981700 w 8097830"/>
              <a:gd name="connsiteY1" fmla="*/ 178999 h 7161360"/>
              <a:gd name="connsiteX2" fmla="*/ 8097830 w 8097830"/>
              <a:gd name="connsiteY2" fmla="*/ 407835 h 7161360"/>
              <a:gd name="connsiteX3" fmla="*/ 8097830 w 8097830"/>
              <a:gd name="connsiteY3" fmla="*/ 5380485 h 7161360"/>
              <a:gd name="connsiteX4" fmla="*/ 6316955 w 8097830"/>
              <a:gd name="connsiteY4" fmla="*/ 7161360 h 7161360"/>
              <a:gd name="connsiteX5" fmla="*/ 1780875 w 8097830"/>
              <a:gd name="connsiteY5" fmla="*/ 7161360 h 7161360"/>
              <a:gd name="connsiteX6" fmla="*/ 0 w 8097830"/>
              <a:gd name="connsiteY6" fmla="*/ 5380485 h 7161360"/>
              <a:gd name="connsiteX7" fmla="*/ 6350 w 8097830"/>
              <a:gd name="connsiteY7" fmla="*/ 182410 h 7161360"/>
              <a:gd name="connsiteX0" fmla="*/ 611 w 8098441"/>
              <a:gd name="connsiteY0" fmla="*/ 176060 h 7161360"/>
              <a:gd name="connsiteX1" fmla="*/ 5982311 w 8098441"/>
              <a:gd name="connsiteY1" fmla="*/ 178999 h 7161360"/>
              <a:gd name="connsiteX2" fmla="*/ 8098441 w 8098441"/>
              <a:gd name="connsiteY2" fmla="*/ 407835 h 7161360"/>
              <a:gd name="connsiteX3" fmla="*/ 8098441 w 8098441"/>
              <a:gd name="connsiteY3" fmla="*/ 5380485 h 7161360"/>
              <a:gd name="connsiteX4" fmla="*/ 6317566 w 8098441"/>
              <a:gd name="connsiteY4" fmla="*/ 7161360 h 7161360"/>
              <a:gd name="connsiteX5" fmla="*/ 1781486 w 8098441"/>
              <a:gd name="connsiteY5" fmla="*/ 7161360 h 7161360"/>
              <a:gd name="connsiteX6" fmla="*/ 611 w 8098441"/>
              <a:gd name="connsiteY6" fmla="*/ 5380485 h 7161360"/>
              <a:gd name="connsiteX7" fmla="*/ 611 w 8098441"/>
              <a:gd name="connsiteY7" fmla="*/ 176060 h 7161360"/>
              <a:gd name="connsiteX0" fmla="*/ 611 w 8098441"/>
              <a:gd name="connsiteY0" fmla="*/ 176060 h 7161360"/>
              <a:gd name="connsiteX1" fmla="*/ 5982311 w 8098441"/>
              <a:gd name="connsiteY1" fmla="*/ 178999 h 7161360"/>
              <a:gd name="connsiteX2" fmla="*/ 8098441 w 8098441"/>
              <a:gd name="connsiteY2" fmla="*/ 407835 h 7161360"/>
              <a:gd name="connsiteX3" fmla="*/ 8098441 w 8098441"/>
              <a:gd name="connsiteY3" fmla="*/ 5380485 h 7161360"/>
              <a:gd name="connsiteX4" fmla="*/ 5981016 w 8098441"/>
              <a:gd name="connsiteY4" fmla="*/ 7047060 h 7161360"/>
              <a:gd name="connsiteX5" fmla="*/ 1781486 w 8098441"/>
              <a:gd name="connsiteY5" fmla="*/ 7161360 h 7161360"/>
              <a:gd name="connsiteX6" fmla="*/ 611 w 8098441"/>
              <a:gd name="connsiteY6" fmla="*/ 5380485 h 7161360"/>
              <a:gd name="connsiteX7" fmla="*/ 611 w 8098441"/>
              <a:gd name="connsiteY7" fmla="*/ 176060 h 7161360"/>
              <a:gd name="connsiteX0" fmla="*/ 611 w 8098441"/>
              <a:gd name="connsiteY0" fmla="*/ 176060 h 7047060"/>
              <a:gd name="connsiteX1" fmla="*/ 5982311 w 8098441"/>
              <a:gd name="connsiteY1" fmla="*/ 178999 h 7047060"/>
              <a:gd name="connsiteX2" fmla="*/ 8098441 w 8098441"/>
              <a:gd name="connsiteY2" fmla="*/ 407835 h 7047060"/>
              <a:gd name="connsiteX3" fmla="*/ 8098441 w 8098441"/>
              <a:gd name="connsiteY3" fmla="*/ 5380485 h 7047060"/>
              <a:gd name="connsiteX4" fmla="*/ 5981016 w 8098441"/>
              <a:gd name="connsiteY4" fmla="*/ 7047060 h 7047060"/>
              <a:gd name="connsiteX5" fmla="*/ 1133786 w 8098441"/>
              <a:gd name="connsiteY5" fmla="*/ 7015310 h 7047060"/>
              <a:gd name="connsiteX6" fmla="*/ 611 w 8098441"/>
              <a:gd name="connsiteY6" fmla="*/ 5380485 h 7047060"/>
              <a:gd name="connsiteX7" fmla="*/ 611 w 8098441"/>
              <a:gd name="connsiteY7" fmla="*/ 176060 h 7047060"/>
              <a:gd name="connsiteX0" fmla="*/ 611 w 8098441"/>
              <a:gd name="connsiteY0" fmla="*/ 176060 h 7047060"/>
              <a:gd name="connsiteX1" fmla="*/ 5982311 w 8098441"/>
              <a:gd name="connsiteY1" fmla="*/ 178999 h 7047060"/>
              <a:gd name="connsiteX2" fmla="*/ 8098441 w 8098441"/>
              <a:gd name="connsiteY2" fmla="*/ 407835 h 7047060"/>
              <a:gd name="connsiteX3" fmla="*/ 8098441 w 8098441"/>
              <a:gd name="connsiteY3" fmla="*/ 5380485 h 7047060"/>
              <a:gd name="connsiteX4" fmla="*/ 5981016 w 8098441"/>
              <a:gd name="connsiteY4" fmla="*/ 7047060 h 7047060"/>
              <a:gd name="connsiteX5" fmla="*/ 1133786 w 8098441"/>
              <a:gd name="connsiteY5" fmla="*/ 7015310 h 7047060"/>
              <a:gd name="connsiteX6" fmla="*/ 611 w 8098441"/>
              <a:gd name="connsiteY6" fmla="*/ 5380485 h 7047060"/>
              <a:gd name="connsiteX7" fmla="*/ 611 w 8098441"/>
              <a:gd name="connsiteY7" fmla="*/ 176060 h 7047060"/>
              <a:gd name="connsiteX0" fmla="*/ 593 w 8098423"/>
              <a:gd name="connsiteY0" fmla="*/ 176060 h 7047060"/>
              <a:gd name="connsiteX1" fmla="*/ 5982293 w 8098423"/>
              <a:gd name="connsiteY1" fmla="*/ 178999 h 7047060"/>
              <a:gd name="connsiteX2" fmla="*/ 8098423 w 8098423"/>
              <a:gd name="connsiteY2" fmla="*/ 407835 h 7047060"/>
              <a:gd name="connsiteX3" fmla="*/ 8098423 w 8098423"/>
              <a:gd name="connsiteY3" fmla="*/ 5380485 h 7047060"/>
              <a:gd name="connsiteX4" fmla="*/ 5980998 w 8098423"/>
              <a:gd name="connsiteY4" fmla="*/ 7047060 h 7047060"/>
              <a:gd name="connsiteX5" fmla="*/ 1133768 w 8098423"/>
              <a:gd name="connsiteY5" fmla="*/ 7015310 h 7047060"/>
              <a:gd name="connsiteX6" fmla="*/ 593 w 8098423"/>
              <a:gd name="connsiteY6" fmla="*/ 5380485 h 7047060"/>
              <a:gd name="connsiteX7" fmla="*/ 593 w 8098423"/>
              <a:gd name="connsiteY7" fmla="*/ 176060 h 7047060"/>
              <a:gd name="connsiteX0" fmla="*/ 989 w 8098819"/>
              <a:gd name="connsiteY0" fmla="*/ 176060 h 7047060"/>
              <a:gd name="connsiteX1" fmla="*/ 5982689 w 8098819"/>
              <a:gd name="connsiteY1" fmla="*/ 178999 h 7047060"/>
              <a:gd name="connsiteX2" fmla="*/ 8098819 w 8098819"/>
              <a:gd name="connsiteY2" fmla="*/ 407835 h 7047060"/>
              <a:gd name="connsiteX3" fmla="*/ 8098819 w 8098819"/>
              <a:gd name="connsiteY3" fmla="*/ 5380485 h 7047060"/>
              <a:gd name="connsiteX4" fmla="*/ 5981394 w 8098819"/>
              <a:gd name="connsiteY4" fmla="*/ 7047060 h 7047060"/>
              <a:gd name="connsiteX5" fmla="*/ 1134164 w 8098819"/>
              <a:gd name="connsiteY5" fmla="*/ 7015310 h 7047060"/>
              <a:gd name="connsiteX6" fmla="*/ 989 w 8098819"/>
              <a:gd name="connsiteY6" fmla="*/ 5380485 h 7047060"/>
              <a:gd name="connsiteX7" fmla="*/ 989 w 8098819"/>
              <a:gd name="connsiteY7" fmla="*/ 176060 h 7047060"/>
              <a:gd name="connsiteX0" fmla="*/ 980 w 8098810"/>
              <a:gd name="connsiteY0" fmla="*/ 176060 h 7047060"/>
              <a:gd name="connsiteX1" fmla="*/ 5982680 w 8098810"/>
              <a:gd name="connsiteY1" fmla="*/ 178999 h 7047060"/>
              <a:gd name="connsiteX2" fmla="*/ 8098810 w 8098810"/>
              <a:gd name="connsiteY2" fmla="*/ 407835 h 7047060"/>
              <a:gd name="connsiteX3" fmla="*/ 8098810 w 8098810"/>
              <a:gd name="connsiteY3" fmla="*/ 5380485 h 7047060"/>
              <a:gd name="connsiteX4" fmla="*/ 5981385 w 8098810"/>
              <a:gd name="connsiteY4" fmla="*/ 7047060 h 7047060"/>
              <a:gd name="connsiteX5" fmla="*/ 1134155 w 8098810"/>
              <a:gd name="connsiteY5" fmla="*/ 7015310 h 7047060"/>
              <a:gd name="connsiteX6" fmla="*/ 980 w 8098810"/>
              <a:gd name="connsiteY6" fmla="*/ 5380485 h 7047060"/>
              <a:gd name="connsiteX7" fmla="*/ 980 w 8098810"/>
              <a:gd name="connsiteY7" fmla="*/ 176060 h 7047060"/>
              <a:gd name="connsiteX0" fmla="*/ 1113 w 8098943"/>
              <a:gd name="connsiteY0" fmla="*/ 176060 h 7047060"/>
              <a:gd name="connsiteX1" fmla="*/ 5982813 w 8098943"/>
              <a:gd name="connsiteY1" fmla="*/ 178999 h 7047060"/>
              <a:gd name="connsiteX2" fmla="*/ 8098943 w 8098943"/>
              <a:gd name="connsiteY2" fmla="*/ 407835 h 7047060"/>
              <a:gd name="connsiteX3" fmla="*/ 8098943 w 8098943"/>
              <a:gd name="connsiteY3" fmla="*/ 5380485 h 7047060"/>
              <a:gd name="connsiteX4" fmla="*/ 5981518 w 8098943"/>
              <a:gd name="connsiteY4" fmla="*/ 7047060 h 7047060"/>
              <a:gd name="connsiteX5" fmla="*/ 1134288 w 8098943"/>
              <a:gd name="connsiteY5" fmla="*/ 7015310 h 7047060"/>
              <a:gd name="connsiteX6" fmla="*/ 1113 w 8098943"/>
              <a:gd name="connsiteY6" fmla="*/ 5380485 h 7047060"/>
              <a:gd name="connsiteX7" fmla="*/ 1113 w 8098943"/>
              <a:gd name="connsiteY7" fmla="*/ 176060 h 7047060"/>
              <a:gd name="connsiteX0" fmla="*/ 6145 w 8103975"/>
              <a:gd name="connsiteY0" fmla="*/ 176060 h 7047060"/>
              <a:gd name="connsiteX1" fmla="*/ 5987845 w 8103975"/>
              <a:gd name="connsiteY1" fmla="*/ 178999 h 7047060"/>
              <a:gd name="connsiteX2" fmla="*/ 8103975 w 8103975"/>
              <a:gd name="connsiteY2" fmla="*/ 407835 h 7047060"/>
              <a:gd name="connsiteX3" fmla="*/ 8103975 w 8103975"/>
              <a:gd name="connsiteY3" fmla="*/ 5380485 h 7047060"/>
              <a:gd name="connsiteX4" fmla="*/ 5986550 w 8103975"/>
              <a:gd name="connsiteY4" fmla="*/ 7047060 h 7047060"/>
              <a:gd name="connsiteX5" fmla="*/ 1139320 w 8103975"/>
              <a:gd name="connsiteY5" fmla="*/ 7015310 h 7047060"/>
              <a:gd name="connsiteX6" fmla="*/ 6145 w 8103975"/>
              <a:gd name="connsiteY6" fmla="*/ 5380485 h 7047060"/>
              <a:gd name="connsiteX7" fmla="*/ 6145 w 8103975"/>
              <a:gd name="connsiteY7" fmla="*/ 176060 h 7047060"/>
              <a:gd name="connsiteX0" fmla="*/ 6145 w 8103975"/>
              <a:gd name="connsiteY0" fmla="*/ 176060 h 7047060"/>
              <a:gd name="connsiteX1" fmla="*/ 5987845 w 8103975"/>
              <a:gd name="connsiteY1" fmla="*/ 178999 h 7047060"/>
              <a:gd name="connsiteX2" fmla="*/ 8103975 w 8103975"/>
              <a:gd name="connsiteY2" fmla="*/ 407835 h 7047060"/>
              <a:gd name="connsiteX3" fmla="*/ 8103975 w 8103975"/>
              <a:gd name="connsiteY3" fmla="*/ 5380485 h 7047060"/>
              <a:gd name="connsiteX4" fmla="*/ 5986550 w 8103975"/>
              <a:gd name="connsiteY4" fmla="*/ 7047060 h 7047060"/>
              <a:gd name="connsiteX5" fmla="*/ 1139320 w 8103975"/>
              <a:gd name="connsiteY5" fmla="*/ 7015310 h 7047060"/>
              <a:gd name="connsiteX6" fmla="*/ 6145 w 8103975"/>
              <a:gd name="connsiteY6" fmla="*/ 5380485 h 7047060"/>
              <a:gd name="connsiteX7" fmla="*/ 6145 w 8103975"/>
              <a:gd name="connsiteY7" fmla="*/ 176060 h 7047060"/>
              <a:gd name="connsiteX0" fmla="*/ 6145 w 8103975"/>
              <a:gd name="connsiteY0" fmla="*/ 176060 h 7015310"/>
              <a:gd name="connsiteX1" fmla="*/ 5987845 w 8103975"/>
              <a:gd name="connsiteY1" fmla="*/ 178999 h 7015310"/>
              <a:gd name="connsiteX2" fmla="*/ 8103975 w 8103975"/>
              <a:gd name="connsiteY2" fmla="*/ 407835 h 7015310"/>
              <a:gd name="connsiteX3" fmla="*/ 8103975 w 8103975"/>
              <a:gd name="connsiteY3" fmla="*/ 5380485 h 7015310"/>
              <a:gd name="connsiteX4" fmla="*/ 5983375 w 8103975"/>
              <a:gd name="connsiteY4" fmla="*/ 7015310 h 7015310"/>
              <a:gd name="connsiteX5" fmla="*/ 1139320 w 8103975"/>
              <a:gd name="connsiteY5" fmla="*/ 7015310 h 7015310"/>
              <a:gd name="connsiteX6" fmla="*/ 6145 w 8103975"/>
              <a:gd name="connsiteY6" fmla="*/ 5380485 h 7015310"/>
              <a:gd name="connsiteX7" fmla="*/ 6145 w 8103975"/>
              <a:gd name="connsiteY7" fmla="*/ 176060 h 7015310"/>
              <a:gd name="connsiteX0" fmla="*/ 6145 w 8103975"/>
              <a:gd name="connsiteY0" fmla="*/ 176060 h 7015310"/>
              <a:gd name="connsiteX1" fmla="*/ 5987845 w 8103975"/>
              <a:gd name="connsiteY1" fmla="*/ 178999 h 7015310"/>
              <a:gd name="connsiteX2" fmla="*/ 8103975 w 8103975"/>
              <a:gd name="connsiteY2" fmla="*/ 407835 h 7015310"/>
              <a:gd name="connsiteX3" fmla="*/ 8103975 w 8103975"/>
              <a:gd name="connsiteY3" fmla="*/ 5380485 h 7015310"/>
              <a:gd name="connsiteX4" fmla="*/ 5983375 w 8103975"/>
              <a:gd name="connsiteY4" fmla="*/ 7015310 h 7015310"/>
              <a:gd name="connsiteX5" fmla="*/ 1139320 w 8103975"/>
              <a:gd name="connsiteY5" fmla="*/ 7015310 h 7015310"/>
              <a:gd name="connsiteX6" fmla="*/ 6145 w 8103975"/>
              <a:gd name="connsiteY6" fmla="*/ 5380485 h 7015310"/>
              <a:gd name="connsiteX7" fmla="*/ 6145 w 8103975"/>
              <a:gd name="connsiteY7" fmla="*/ 176060 h 7015310"/>
              <a:gd name="connsiteX0" fmla="*/ 6145 w 8103975"/>
              <a:gd name="connsiteY0" fmla="*/ 176060 h 7015310"/>
              <a:gd name="connsiteX1" fmla="*/ 5987845 w 8103975"/>
              <a:gd name="connsiteY1" fmla="*/ 178999 h 7015310"/>
              <a:gd name="connsiteX2" fmla="*/ 8103975 w 8103975"/>
              <a:gd name="connsiteY2" fmla="*/ 407835 h 7015310"/>
              <a:gd name="connsiteX3" fmla="*/ 8103975 w 8103975"/>
              <a:gd name="connsiteY3" fmla="*/ 5380485 h 7015310"/>
              <a:gd name="connsiteX4" fmla="*/ 5983375 w 8103975"/>
              <a:gd name="connsiteY4" fmla="*/ 7015310 h 7015310"/>
              <a:gd name="connsiteX5" fmla="*/ 1139320 w 8103975"/>
              <a:gd name="connsiteY5" fmla="*/ 7015310 h 7015310"/>
              <a:gd name="connsiteX6" fmla="*/ 6145 w 8103975"/>
              <a:gd name="connsiteY6" fmla="*/ 5380485 h 7015310"/>
              <a:gd name="connsiteX7" fmla="*/ 6145 w 8103975"/>
              <a:gd name="connsiteY7" fmla="*/ 176060 h 7015310"/>
              <a:gd name="connsiteX0" fmla="*/ 6145 w 8103975"/>
              <a:gd name="connsiteY0" fmla="*/ 186280 h 7025530"/>
              <a:gd name="connsiteX1" fmla="*/ 5984670 w 8103975"/>
              <a:gd name="connsiteY1" fmla="*/ 151119 h 7025530"/>
              <a:gd name="connsiteX2" fmla="*/ 8103975 w 8103975"/>
              <a:gd name="connsiteY2" fmla="*/ 418055 h 7025530"/>
              <a:gd name="connsiteX3" fmla="*/ 8103975 w 8103975"/>
              <a:gd name="connsiteY3" fmla="*/ 5390705 h 7025530"/>
              <a:gd name="connsiteX4" fmla="*/ 5983375 w 8103975"/>
              <a:gd name="connsiteY4" fmla="*/ 7025530 h 7025530"/>
              <a:gd name="connsiteX5" fmla="*/ 1139320 w 8103975"/>
              <a:gd name="connsiteY5" fmla="*/ 7025530 h 7025530"/>
              <a:gd name="connsiteX6" fmla="*/ 6145 w 8103975"/>
              <a:gd name="connsiteY6" fmla="*/ 5390705 h 7025530"/>
              <a:gd name="connsiteX7" fmla="*/ 6145 w 8103975"/>
              <a:gd name="connsiteY7" fmla="*/ 186280 h 7025530"/>
              <a:gd name="connsiteX0" fmla="*/ 6145 w 8103975"/>
              <a:gd name="connsiteY0" fmla="*/ 134828 h 6974078"/>
              <a:gd name="connsiteX1" fmla="*/ 5984670 w 8103975"/>
              <a:gd name="connsiteY1" fmla="*/ 99667 h 6974078"/>
              <a:gd name="connsiteX2" fmla="*/ 8103975 w 8103975"/>
              <a:gd name="connsiteY2" fmla="*/ 366603 h 6974078"/>
              <a:gd name="connsiteX3" fmla="*/ 8103975 w 8103975"/>
              <a:gd name="connsiteY3" fmla="*/ 5339253 h 6974078"/>
              <a:gd name="connsiteX4" fmla="*/ 5983375 w 8103975"/>
              <a:gd name="connsiteY4" fmla="*/ 6974078 h 6974078"/>
              <a:gd name="connsiteX5" fmla="*/ 1139320 w 8103975"/>
              <a:gd name="connsiteY5" fmla="*/ 6974078 h 6974078"/>
              <a:gd name="connsiteX6" fmla="*/ 6145 w 8103975"/>
              <a:gd name="connsiteY6" fmla="*/ 5339253 h 6974078"/>
              <a:gd name="connsiteX7" fmla="*/ 6145 w 8103975"/>
              <a:gd name="connsiteY7" fmla="*/ 134828 h 6974078"/>
              <a:gd name="connsiteX0" fmla="*/ 6145 w 8103975"/>
              <a:gd name="connsiteY0" fmla="*/ 35161 h 6874411"/>
              <a:gd name="connsiteX1" fmla="*/ 5984670 w 8103975"/>
              <a:gd name="connsiteY1" fmla="*/ 0 h 6874411"/>
              <a:gd name="connsiteX2" fmla="*/ 8103975 w 8103975"/>
              <a:gd name="connsiteY2" fmla="*/ 5239586 h 6874411"/>
              <a:gd name="connsiteX3" fmla="*/ 5983375 w 8103975"/>
              <a:gd name="connsiteY3" fmla="*/ 6874411 h 6874411"/>
              <a:gd name="connsiteX4" fmla="*/ 1139320 w 8103975"/>
              <a:gd name="connsiteY4" fmla="*/ 6874411 h 6874411"/>
              <a:gd name="connsiteX5" fmla="*/ 6145 w 8103975"/>
              <a:gd name="connsiteY5" fmla="*/ 5239586 h 6874411"/>
              <a:gd name="connsiteX6" fmla="*/ 6145 w 8103975"/>
              <a:gd name="connsiteY6" fmla="*/ 35161 h 6874411"/>
              <a:gd name="connsiteX0" fmla="*/ 6145 w 6662323"/>
              <a:gd name="connsiteY0" fmla="*/ 35161 h 6874411"/>
              <a:gd name="connsiteX1" fmla="*/ 5984670 w 6662323"/>
              <a:gd name="connsiteY1" fmla="*/ 0 h 6874411"/>
              <a:gd name="connsiteX2" fmla="*/ 5983375 w 6662323"/>
              <a:gd name="connsiteY2" fmla="*/ 6874411 h 6874411"/>
              <a:gd name="connsiteX3" fmla="*/ 1139320 w 6662323"/>
              <a:gd name="connsiteY3" fmla="*/ 6874411 h 6874411"/>
              <a:gd name="connsiteX4" fmla="*/ 6145 w 6662323"/>
              <a:gd name="connsiteY4" fmla="*/ 5239586 h 6874411"/>
              <a:gd name="connsiteX5" fmla="*/ 6145 w 6662323"/>
              <a:gd name="connsiteY5" fmla="*/ 35161 h 6874411"/>
              <a:gd name="connsiteX0" fmla="*/ 6145 w 6429576"/>
              <a:gd name="connsiteY0" fmla="*/ 35161 h 6874411"/>
              <a:gd name="connsiteX1" fmla="*/ 5984670 w 6429576"/>
              <a:gd name="connsiteY1" fmla="*/ 0 h 6874411"/>
              <a:gd name="connsiteX2" fmla="*/ 5983375 w 6429576"/>
              <a:gd name="connsiteY2" fmla="*/ 6874411 h 6874411"/>
              <a:gd name="connsiteX3" fmla="*/ 1139320 w 6429576"/>
              <a:gd name="connsiteY3" fmla="*/ 6874411 h 6874411"/>
              <a:gd name="connsiteX4" fmla="*/ 6145 w 6429576"/>
              <a:gd name="connsiteY4" fmla="*/ 5239586 h 6874411"/>
              <a:gd name="connsiteX5" fmla="*/ 6145 w 6429576"/>
              <a:gd name="connsiteY5" fmla="*/ 35161 h 6874411"/>
              <a:gd name="connsiteX0" fmla="*/ 6145 w 5991227"/>
              <a:gd name="connsiteY0" fmla="*/ 35161 h 6874411"/>
              <a:gd name="connsiteX1" fmla="*/ 5984670 w 5991227"/>
              <a:gd name="connsiteY1" fmla="*/ 0 h 6874411"/>
              <a:gd name="connsiteX2" fmla="*/ 5983375 w 5991227"/>
              <a:gd name="connsiteY2" fmla="*/ 6874411 h 6874411"/>
              <a:gd name="connsiteX3" fmla="*/ 1139320 w 5991227"/>
              <a:gd name="connsiteY3" fmla="*/ 6874411 h 6874411"/>
              <a:gd name="connsiteX4" fmla="*/ 6145 w 5991227"/>
              <a:gd name="connsiteY4" fmla="*/ 5239586 h 6874411"/>
              <a:gd name="connsiteX5" fmla="*/ 6145 w 5991227"/>
              <a:gd name="connsiteY5" fmla="*/ 35161 h 6874411"/>
              <a:gd name="connsiteX0" fmla="*/ 82310 w 6070567"/>
              <a:gd name="connsiteY0" fmla="*/ 6586 h 6874411"/>
              <a:gd name="connsiteX1" fmla="*/ 6064010 w 6070567"/>
              <a:gd name="connsiteY1" fmla="*/ 0 h 6874411"/>
              <a:gd name="connsiteX2" fmla="*/ 6062715 w 6070567"/>
              <a:gd name="connsiteY2" fmla="*/ 6874411 h 6874411"/>
              <a:gd name="connsiteX3" fmla="*/ 1218660 w 6070567"/>
              <a:gd name="connsiteY3" fmla="*/ 6874411 h 6874411"/>
              <a:gd name="connsiteX4" fmla="*/ 85485 w 6070567"/>
              <a:gd name="connsiteY4" fmla="*/ 5239586 h 6874411"/>
              <a:gd name="connsiteX5" fmla="*/ 82310 w 6070567"/>
              <a:gd name="connsiteY5" fmla="*/ 6586 h 6874411"/>
              <a:gd name="connsiteX0" fmla="*/ 39225 w 6100507"/>
              <a:gd name="connsiteY0" fmla="*/ 181211 h 6874411"/>
              <a:gd name="connsiteX1" fmla="*/ 6093950 w 6100507"/>
              <a:gd name="connsiteY1" fmla="*/ 0 h 6874411"/>
              <a:gd name="connsiteX2" fmla="*/ 6092655 w 6100507"/>
              <a:gd name="connsiteY2" fmla="*/ 6874411 h 6874411"/>
              <a:gd name="connsiteX3" fmla="*/ 1248600 w 6100507"/>
              <a:gd name="connsiteY3" fmla="*/ 6874411 h 6874411"/>
              <a:gd name="connsiteX4" fmla="*/ 115425 w 6100507"/>
              <a:gd name="connsiteY4" fmla="*/ 5239586 h 6874411"/>
              <a:gd name="connsiteX5" fmla="*/ 39225 w 6100507"/>
              <a:gd name="connsiteY5" fmla="*/ 181211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5628 w 5993885"/>
              <a:gd name="connsiteY0" fmla="*/ 6586 h 6874411"/>
              <a:gd name="connsiteX1" fmla="*/ 5987328 w 5993885"/>
              <a:gd name="connsiteY1" fmla="*/ 0 h 6874411"/>
              <a:gd name="connsiteX2" fmla="*/ 5986033 w 5993885"/>
              <a:gd name="connsiteY2" fmla="*/ 6874411 h 6874411"/>
              <a:gd name="connsiteX3" fmla="*/ 1141978 w 5993885"/>
              <a:gd name="connsiteY3" fmla="*/ 6874411 h 6874411"/>
              <a:gd name="connsiteX4" fmla="*/ 8803 w 5993885"/>
              <a:gd name="connsiteY4" fmla="*/ 5239586 h 6874411"/>
              <a:gd name="connsiteX5" fmla="*/ 5628 w 5993885"/>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137659 w 5989566"/>
              <a:gd name="connsiteY3" fmla="*/ 6874411 h 6874411"/>
              <a:gd name="connsiteX4" fmla="*/ 4484 w 5989566"/>
              <a:gd name="connsiteY4" fmla="*/ 5239586 h 6874411"/>
              <a:gd name="connsiteX5" fmla="*/ 1309 w 5989566"/>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137659 w 5989566"/>
              <a:gd name="connsiteY3" fmla="*/ 6874411 h 6874411"/>
              <a:gd name="connsiteX4" fmla="*/ 4484 w 5989566"/>
              <a:gd name="connsiteY4" fmla="*/ 5239586 h 6874411"/>
              <a:gd name="connsiteX5" fmla="*/ 1309 w 5989566"/>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369434 w 5989566"/>
              <a:gd name="connsiteY3" fmla="*/ 6874411 h 6874411"/>
              <a:gd name="connsiteX4" fmla="*/ 4484 w 5989566"/>
              <a:gd name="connsiteY4" fmla="*/ 5239586 h 6874411"/>
              <a:gd name="connsiteX5" fmla="*/ 1309 w 5989566"/>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369434 w 5989566"/>
              <a:gd name="connsiteY3" fmla="*/ 6874411 h 6874411"/>
              <a:gd name="connsiteX4" fmla="*/ 4484 w 5989566"/>
              <a:gd name="connsiteY4" fmla="*/ 5239586 h 6874411"/>
              <a:gd name="connsiteX5" fmla="*/ 1309 w 5989566"/>
              <a:gd name="connsiteY5" fmla="*/ 6586 h 6874411"/>
              <a:gd name="connsiteX0" fmla="*/ 19849 w 6008106"/>
              <a:gd name="connsiteY0" fmla="*/ 6586 h 6995509"/>
              <a:gd name="connsiteX1" fmla="*/ 6001549 w 6008106"/>
              <a:gd name="connsiteY1" fmla="*/ 0 h 6995509"/>
              <a:gd name="connsiteX2" fmla="*/ 6000254 w 6008106"/>
              <a:gd name="connsiteY2" fmla="*/ 6874411 h 6995509"/>
              <a:gd name="connsiteX3" fmla="*/ 1387974 w 6008106"/>
              <a:gd name="connsiteY3" fmla="*/ 6874411 h 6995509"/>
              <a:gd name="connsiteX4" fmla="*/ 799 w 6008106"/>
              <a:gd name="connsiteY4" fmla="*/ 5239586 h 6995509"/>
              <a:gd name="connsiteX5" fmla="*/ 19849 w 6008106"/>
              <a:gd name="connsiteY5" fmla="*/ 6586 h 6995509"/>
              <a:gd name="connsiteX0" fmla="*/ 19849 w 6008106"/>
              <a:gd name="connsiteY0" fmla="*/ 6586 h 6874411"/>
              <a:gd name="connsiteX1" fmla="*/ 6001549 w 6008106"/>
              <a:gd name="connsiteY1" fmla="*/ 0 h 6874411"/>
              <a:gd name="connsiteX2" fmla="*/ 6000254 w 6008106"/>
              <a:gd name="connsiteY2" fmla="*/ 6874411 h 6874411"/>
              <a:gd name="connsiteX3" fmla="*/ 1387974 w 6008106"/>
              <a:gd name="connsiteY3" fmla="*/ 6874411 h 6874411"/>
              <a:gd name="connsiteX4" fmla="*/ 799 w 6008106"/>
              <a:gd name="connsiteY4" fmla="*/ 5239586 h 6874411"/>
              <a:gd name="connsiteX5" fmla="*/ 19849 w 6008106"/>
              <a:gd name="connsiteY5" fmla="*/ 6586 h 6874411"/>
              <a:gd name="connsiteX0" fmla="*/ 19849 w 6008106"/>
              <a:gd name="connsiteY0" fmla="*/ 6586 h 6874411"/>
              <a:gd name="connsiteX1" fmla="*/ 6001549 w 6008106"/>
              <a:gd name="connsiteY1" fmla="*/ 0 h 6874411"/>
              <a:gd name="connsiteX2" fmla="*/ 6000254 w 6008106"/>
              <a:gd name="connsiteY2" fmla="*/ 6874411 h 6874411"/>
              <a:gd name="connsiteX3" fmla="*/ 1387974 w 6008106"/>
              <a:gd name="connsiteY3" fmla="*/ 6874411 h 6874411"/>
              <a:gd name="connsiteX4" fmla="*/ 799 w 6008106"/>
              <a:gd name="connsiteY4" fmla="*/ 5239586 h 6874411"/>
              <a:gd name="connsiteX5" fmla="*/ 19849 w 6008106"/>
              <a:gd name="connsiteY5" fmla="*/ 6586 h 6874411"/>
              <a:gd name="connsiteX0" fmla="*/ 19849 w 6008106"/>
              <a:gd name="connsiteY0" fmla="*/ 6586 h 6874447"/>
              <a:gd name="connsiteX1" fmla="*/ 6001549 w 6008106"/>
              <a:gd name="connsiteY1" fmla="*/ 0 h 6874447"/>
              <a:gd name="connsiteX2" fmla="*/ 6000254 w 6008106"/>
              <a:gd name="connsiteY2" fmla="*/ 6874411 h 6874447"/>
              <a:gd name="connsiteX3" fmla="*/ 1387974 w 6008106"/>
              <a:gd name="connsiteY3" fmla="*/ 6874411 h 6874447"/>
              <a:gd name="connsiteX4" fmla="*/ 799 w 6008106"/>
              <a:gd name="connsiteY4" fmla="*/ 5239586 h 6874447"/>
              <a:gd name="connsiteX5" fmla="*/ 19849 w 6008106"/>
              <a:gd name="connsiteY5" fmla="*/ 6586 h 6874447"/>
              <a:gd name="connsiteX0" fmla="*/ 21445 w 6009702"/>
              <a:gd name="connsiteY0" fmla="*/ 6586 h 6874477"/>
              <a:gd name="connsiteX1" fmla="*/ 6003145 w 6009702"/>
              <a:gd name="connsiteY1" fmla="*/ 0 h 6874477"/>
              <a:gd name="connsiteX2" fmla="*/ 6001850 w 6009702"/>
              <a:gd name="connsiteY2" fmla="*/ 6874411 h 6874477"/>
              <a:gd name="connsiteX3" fmla="*/ 1389570 w 6009702"/>
              <a:gd name="connsiteY3" fmla="*/ 6874411 h 6874477"/>
              <a:gd name="connsiteX4" fmla="*/ 2395 w 6009702"/>
              <a:gd name="connsiteY4" fmla="*/ 5239586 h 6874477"/>
              <a:gd name="connsiteX5" fmla="*/ 21445 w 6009702"/>
              <a:gd name="connsiteY5" fmla="*/ 6586 h 6874477"/>
              <a:gd name="connsiteX0" fmla="*/ 21685 w 6009942"/>
              <a:gd name="connsiteY0" fmla="*/ 6586 h 6874411"/>
              <a:gd name="connsiteX1" fmla="*/ 6003385 w 6009942"/>
              <a:gd name="connsiteY1" fmla="*/ 0 h 6874411"/>
              <a:gd name="connsiteX2" fmla="*/ 6002090 w 6009942"/>
              <a:gd name="connsiteY2" fmla="*/ 6874411 h 6874411"/>
              <a:gd name="connsiteX3" fmla="*/ 1389810 w 6009942"/>
              <a:gd name="connsiteY3" fmla="*/ 6874411 h 6874411"/>
              <a:gd name="connsiteX4" fmla="*/ 2635 w 6009942"/>
              <a:gd name="connsiteY4" fmla="*/ 5239586 h 6874411"/>
              <a:gd name="connsiteX5" fmla="*/ 21685 w 6009942"/>
              <a:gd name="connsiteY5" fmla="*/ 6586 h 6874411"/>
              <a:gd name="connsiteX0" fmla="*/ 1308 w 6011790"/>
              <a:gd name="connsiteY0" fmla="*/ 660636 h 6874411"/>
              <a:gd name="connsiteX1" fmla="*/ 6005233 w 6011790"/>
              <a:gd name="connsiteY1" fmla="*/ 0 h 6874411"/>
              <a:gd name="connsiteX2" fmla="*/ 6003938 w 6011790"/>
              <a:gd name="connsiteY2" fmla="*/ 6874411 h 6874411"/>
              <a:gd name="connsiteX3" fmla="*/ 1391658 w 6011790"/>
              <a:gd name="connsiteY3" fmla="*/ 6874411 h 6874411"/>
              <a:gd name="connsiteX4" fmla="*/ 4483 w 6011790"/>
              <a:gd name="connsiteY4" fmla="*/ 5239586 h 6874411"/>
              <a:gd name="connsiteX5" fmla="*/ 1308 w 6011790"/>
              <a:gd name="connsiteY5" fmla="*/ 660636 h 6874411"/>
              <a:gd name="connsiteX0" fmla="*/ 1308 w 6010421"/>
              <a:gd name="connsiteY0" fmla="*/ 9761 h 6223536"/>
              <a:gd name="connsiteX1" fmla="*/ 6002058 w 6010421"/>
              <a:gd name="connsiteY1" fmla="*/ 0 h 6223536"/>
              <a:gd name="connsiteX2" fmla="*/ 6003938 w 6010421"/>
              <a:gd name="connsiteY2" fmla="*/ 6223536 h 6223536"/>
              <a:gd name="connsiteX3" fmla="*/ 1391658 w 6010421"/>
              <a:gd name="connsiteY3" fmla="*/ 6223536 h 6223536"/>
              <a:gd name="connsiteX4" fmla="*/ 4483 w 6010421"/>
              <a:gd name="connsiteY4" fmla="*/ 4588711 h 6223536"/>
              <a:gd name="connsiteX5" fmla="*/ 1308 w 6010421"/>
              <a:gd name="connsiteY5" fmla="*/ 9761 h 6223536"/>
              <a:gd name="connsiteX0" fmla="*/ 1308 w 6005272"/>
              <a:gd name="connsiteY0" fmla="*/ 6586 h 6220361"/>
              <a:gd name="connsiteX1" fmla="*/ 5944908 w 6005272"/>
              <a:gd name="connsiteY1" fmla="*/ 0 h 6220361"/>
              <a:gd name="connsiteX2" fmla="*/ 6003938 w 6005272"/>
              <a:gd name="connsiteY2" fmla="*/ 6220361 h 6220361"/>
              <a:gd name="connsiteX3" fmla="*/ 1391658 w 6005272"/>
              <a:gd name="connsiteY3" fmla="*/ 6220361 h 6220361"/>
              <a:gd name="connsiteX4" fmla="*/ 4483 w 6005272"/>
              <a:gd name="connsiteY4" fmla="*/ 4585536 h 6220361"/>
              <a:gd name="connsiteX5" fmla="*/ 1308 w 6005272"/>
              <a:gd name="connsiteY5" fmla="*/ 6586 h 6220361"/>
              <a:gd name="connsiteX0" fmla="*/ 1308 w 5953271"/>
              <a:gd name="connsiteY0" fmla="*/ 6586 h 6220361"/>
              <a:gd name="connsiteX1" fmla="*/ 5944908 w 5953271"/>
              <a:gd name="connsiteY1" fmla="*/ 0 h 6220361"/>
              <a:gd name="connsiteX2" fmla="*/ 5946788 w 5953271"/>
              <a:gd name="connsiteY2" fmla="*/ 6217186 h 6220361"/>
              <a:gd name="connsiteX3" fmla="*/ 1391658 w 5953271"/>
              <a:gd name="connsiteY3" fmla="*/ 6220361 h 6220361"/>
              <a:gd name="connsiteX4" fmla="*/ 4483 w 5953271"/>
              <a:gd name="connsiteY4" fmla="*/ 4585536 h 6220361"/>
              <a:gd name="connsiteX5" fmla="*/ 1308 w 5953271"/>
              <a:gd name="connsiteY5" fmla="*/ 6586 h 6220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271" h="6220361">
                <a:moveTo>
                  <a:pt x="1308" y="6586"/>
                </a:moveTo>
                <a:lnTo>
                  <a:pt x="5944908" y="0"/>
                </a:lnTo>
                <a:cubicBezTo>
                  <a:pt x="5952972" y="2835940"/>
                  <a:pt x="5957933" y="3109916"/>
                  <a:pt x="5946788" y="6217186"/>
                </a:cubicBezTo>
                <a:lnTo>
                  <a:pt x="1391658" y="6220361"/>
                </a:lnTo>
                <a:cubicBezTo>
                  <a:pt x="1177495" y="6218923"/>
                  <a:pt x="-62771" y="5961948"/>
                  <a:pt x="4483" y="4585536"/>
                </a:cubicBezTo>
                <a:cubicBezTo>
                  <a:pt x="-759" y="3390099"/>
                  <a:pt x="-809" y="1739278"/>
                  <a:pt x="1308" y="6586"/>
                </a:cubicBezTo>
                <a:close/>
              </a:path>
            </a:pathLst>
          </a:custGeom>
          <a:solidFill>
            <a:srgbClr val="CCCCCC">
              <a:alpha val="72170"/>
            </a:srgbClr>
          </a:solidFill>
        </p:spPr>
        <p:txBody>
          <a:bodyPr bIns="0" anchor="ctr" anchorCtr="0"/>
          <a:lstStyle>
            <a:lvl1pPr marL="0" indent="0" algn="ctr">
              <a:buNone/>
              <a:defRPr lang="en-US" sz="1801" dirty="0">
                <a:solidFill>
                  <a:schemeClr val="tx1"/>
                </a:solidFill>
              </a:defRPr>
            </a:lvl1pPr>
          </a:lstStyle>
          <a:p>
            <a:pPr lvl="0"/>
            <a:r>
              <a:rPr lang="fr-FR" noProof="0"/>
              <a:t>Cliquez sur l'icône pour ajouter une image</a:t>
            </a:r>
            <a:endParaRPr lang="en-US" noProof="0"/>
          </a:p>
        </p:txBody>
      </p:sp>
      <p:sp>
        <p:nvSpPr>
          <p:cNvPr id="10" name="Text Placeholder 20"/>
          <p:cNvSpPr>
            <a:spLocks noGrp="1"/>
          </p:cNvSpPr>
          <p:nvPr>
            <p:ph type="body" sz="quarter" idx="11"/>
          </p:nvPr>
        </p:nvSpPr>
        <p:spPr>
          <a:xfrm>
            <a:off x="411163" y="1714500"/>
            <a:ext cx="5112628" cy="3848100"/>
          </a:xfrm>
        </p:spPr>
        <p:txBody>
          <a:bodyPr/>
          <a:lstStyle>
            <a:lvl1pPr marL="0" indent="0">
              <a:spcBef>
                <a:spcPts val="1200"/>
              </a:spcBef>
              <a:spcAft>
                <a:spcPts val="600"/>
              </a:spcAft>
              <a:buNone/>
              <a:defRPr>
                <a:solidFill>
                  <a:schemeClr val="tx1"/>
                </a:solidFill>
              </a:defRPr>
            </a:lvl1pPr>
            <a:lvl2pPr marL="176213" indent="-176213">
              <a:spcBef>
                <a:spcPts val="1200"/>
              </a:spcBef>
              <a:spcAft>
                <a:spcPts val="900"/>
              </a:spcAft>
              <a:tabLst/>
              <a:defRPr>
                <a:solidFill>
                  <a:schemeClr val="tx1"/>
                </a:solidFill>
              </a:defRPr>
            </a:lvl2pPr>
            <a:lvl3pPr marL="522288" indent="-179388">
              <a:spcBef>
                <a:spcPts val="600"/>
              </a:spcBef>
              <a:tabLst/>
              <a:defRPr>
                <a:solidFill>
                  <a:schemeClr val="tx1"/>
                </a:solidFill>
              </a:defRPr>
            </a:lvl3pPr>
            <a:lvl4pPr marL="858838" indent="-169863">
              <a:spcBef>
                <a:spcPts val="1200"/>
              </a:spcBef>
              <a:tabLst/>
              <a:defRPr>
                <a:solidFill>
                  <a:schemeClr val="tx1"/>
                </a:solidFill>
              </a:defRPr>
            </a:lvl4pPr>
            <a:lvl5pPr marL="1203325" indent="-174625">
              <a:spcBef>
                <a:spcPts val="1200"/>
              </a:spcBef>
              <a:tabLst/>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Slide Number Placeholder 2">
            <a:extLst>
              <a:ext uri="{FF2B5EF4-FFF2-40B4-BE49-F238E27FC236}">
                <a16:creationId xmlns:a16="http://schemas.microsoft.com/office/drawing/2014/main" id="{C1E1FDA4-1333-998E-A4B4-A4103DE480BB}"/>
              </a:ext>
            </a:extLst>
          </p:cNvPr>
          <p:cNvSpPr>
            <a:spLocks noGrp="1"/>
          </p:cNvSpPr>
          <p:nvPr>
            <p:ph type="sldNum" sz="quarter" idx="14"/>
          </p:nvPr>
        </p:nvSpPr>
        <p:spPr/>
        <p:txBody>
          <a:bodyPr/>
          <a:lstStyle>
            <a:lvl1pPr>
              <a:defRPr>
                <a:solidFill>
                  <a:schemeClr val="tx1"/>
                </a:solidFill>
              </a:defRPr>
            </a:lvl1pPr>
          </a:lstStyle>
          <a:p>
            <a:pPr>
              <a:defRPr/>
            </a:pPr>
            <a:r>
              <a:t>Page </a:t>
            </a:r>
            <a:fld id="{0BC38F83-64DB-4B81-B2F3-B4251A120DBD}" type="slidenum">
              <a:rPr smtClean="0"/>
              <a:pPr>
                <a:defRPr/>
              </a:pPr>
              <a:t>‹N°›</a:t>
            </a:fld>
            <a:endParaRPr/>
          </a:p>
        </p:txBody>
      </p:sp>
    </p:spTree>
    <p:extLst>
      <p:ext uri="{BB962C8B-B14F-4D97-AF65-F5344CB8AC3E}">
        <p14:creationId xmlns:p14="http://schemas.microsoft.com/office/powerpoint/2010/main" val="27098762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Headline or Quote with content layou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C0B06E9-E89D-6EC4-9702-BA1199A38B6A}"/>
              </a:ext>
            </a:extLst>
          </p:cNvPr>
          <p:cNvSpPr/>
          <p:nvPr userDrawn="1"/>
        </p:nvSpPr>
        <p:spPr>
          <a:xfrm>
            <a:off x="0" y="6211888"/>
            <a:ext cx="12192000" cy="6461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en-US" sz="1050" b="1">
              <a:solidFill>
                <a:schemeClr val="bg1"/>
              </a:solidFill>
            </a:endParaRPr>
          </a:p>
        </p:txBody>
      </p:sp>
      <p:pic>
        <p:nvPicPr>
          <p:cNvPr id="4" name="Picture 4">
            <a:extLst>
              <a:ext uri="{FF2B5EF4-FFF2-40B4-BE49-F238E27FC236}">
                <a16:creationId xmlns:a16="http://schemas.microsoft.com/office/drawing/2014/main" id="{A459A317-FFE3-6452-0869-417D14B4F16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7513" y="6364288"/>
            <a:ext cx="596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7">
            <a:extLst>
              <a:ext uri="{FF2B5EF4-FFF2-40B4-BE49-F238E27FC236}">
                <a16:creationId xmlns:a16="http://schemas.microsoft.com/office/drawing/2014/main" id="{F05DD7D1-AC5E-DCF3-A4BA-4707D8192607}"/>
              </a:ext>
            </a:extLst>
          </p:cNvPr>
          <p:cNvSpPr txBox="1">
            <a:spLocks noChangeArrowheads="1"/>
          </p:cNvSpPr>
          <p:nvPr userDrawn="1"/>
        </p:nvSpPr>
        <p:spPr bwMode="auto">
          <a:xfrm>
            <a:off x="4495800" y="6430963"/>
            <a:ext cx="32004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r>
              <a:rPr lang="en-GB" altLang="en-US" sz="900">
                <a:solidFill>
                  <a:srgbClr val="00D638"/>
                </a:solidFill>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 2025 The Sage Group plc, or its licensors. All rights reserved.</a:t>
            </a:r>
          </a:p>
        </p:txBody>
      </p:sp>
      <p:sp>
        <p:nvSpPr>
          <p:cNvPr id="2" name="Title 1"/>
          <p:cNvSpPr>
            <a:spLocks noGrp="1"/>
          </p:cNvSpPr>
          <p:nvPr>
            <p:ph type="title"/>
          </p:nvPr>
        </p:nvSpPr>
        <p:spPr>
          <a:xfrm>
            <a:off x="411479" y="301486"/>
            <a:ext cx="5074921" cy="594360"/>
          </a:xfrm>
        </p:spPr>
        <p:txBody>
          <a:bodyPr/>
          <a:lstStyle>
            <a:lvl1pPr>
              <a:lnSpc>
                <a:spcPct val="100000"/>
              </a:lnSpc>
              <a:defRPr>
                <a:solidFill>
                  <a:schemeClr val="tx1"/>
                </a:solidFill>
              </a:defRPr>
            </a:lvl1pPr>
          </a:lstStyle>
          <a:p>
            <a:r>
              <a:rPr lang="fr-FR"/>
              <a:t>Modifiez le style du titre</a:t>
            </a:r>
            <a:endParaRPr lang="en-US"/>
          </a:p>
        </p:txBody>
      </p:sp>
      <p:sp>
        <p:nvSpPr>
          <p:cNvPr id="6" name="Text Placeholder 5"/>
          <p:cNvSpPr>
            <a:spLocks noGrp="1"/>
          </p:cNvSpPr>
          <p:nvPr>
            <p:ph type="body" sz="quarter" idx="12"/>
          </p:nvPr>
        </p:nvSpPr>
        <p:spPr>
          <a:xfrm>
            <a:off x="411479" y="2324100"/>
            <a:ext cx="3048158" cy="761781"/>
          </a:xfrm>
        </p:spPr>
        <p:txBody>
          <a:bodyPr/>
          <a:lstStyle>
            <a:lvl1pPr marL="0" indent="0">
              <a:spcBef>
                <a:spcPts val="0"/>
              </a:spcBef>
              <a:buNone/>
              <a:defRPr sz="1600" b="0">
                <a:solidFill>
                  <a:schemeClr val="tx1"/>
                </a:solidFill>
              </a:defRPr>
            </a:lvl1pPr>
            <a:lvl2pPr marL="0" indent="0">
              <a:buNone/>
              <a:defRPr b="1">
                <a:solidFill>
                  <a:schemeClr val="accent1"/>
                </a:solidFill>
              </a:defRPr>
            </a:lvl2pPr>
            <a:lvl3pPr marL="342900" indent="0">
              <a:buNone/>
              <a:defRPr b="1">
                <a:solidFill>
                  <a:schemeClr val="accent1"/>
                </a:solidFill>
              </a:defRPr>
            </a:lvl3pPr>
            <a:lvl4pPr marL="688975" indent="0">
              <a:buNone/>
              <a:defRPr b="1">
                <a:solidFill>
                  <a:schemeClr val="accent1"/>
                </a:solidFill>
              </a:defRPr>
            </a:lvl4pPr>
            <a:lvl5pPr marL="1028700" indent="0">
              <a:buNone/>
              <a:defRPr b="1">
                <a:solidFill>
                  <a:schemeClr val="accent1"/>
                </a:solidFill>
              </a:defRPr>
            </a:lvl5pPr>
          </a:lstStyle>
          <a:p>
            <a:pPr lvl="0"/>
            <a:r>
              <a:rPr lang="fr-FR"/>
              <a:t>Cliquez pour modifier les styles du texte du masque</a:t>
            </a:r>
          </a:p>
          <a:p>
            <a:pPr lvl="1"/>
            <a:r>
              <a:rPr lang="fr-FR"/>
              <a:t>Deuxième niveau</a:t>
            </a:r>
          </a:p>
        </p:txBody>
      </p:sp>
      <p:sp>
        <p:nvSpPr>
          <p:cNvPr id="10" name="Text Placeholder 20"/>
          <p:cNvSpPr>
            <a:spLocks noGrp="1"/>
          </p:cNvSpPr>
          <p:nvPr>
            <p:ph type="body" sz="quarter" idx="11"/>
          </p:nvPr>
        </p:nvSpPr>
        <p:spPr>
          <a:xfrm>
            <a:off x="6254749" y="499621"/>
            <a:ext cx="5074921" cy="5062979"/>
          </a:xfrm>
        </p:spPr>
        <p:txBody>
          <a:bodyPr/>
          <a:lstStyle>
            <a:lvl1pPr marL="0" indent="0">
              <a:spcBef>
                <a:spcPts val="1200"/>
              </a:spcBef>
              <a:spcAft>
                <a:spcPts val="600"/>
              </a:spcAft>
              <a:buNone/>
              <a:defRPr>
                <a:solidFill>
                  <a:schemeClr val="tx1"/>
                </a:solidFill>
              </a:defRPr>
            </a:lvl1pPr>
            <a:lvl2pPr marL="176213" indent="-176213">
              <a:spcBef>
                <a:spcPts val="1200"/>
              </a:spcBef>
              <a:spcAft>
                <a:spcPts val="900"/>
              </a:spcAft>
              <a:tabLst/>
              <a:defRPr>
                <a:solidFill>
                  <a:schemeClr val="tx1"/>
                </a:solidFill>
              </a:defRPr>
            </a:lvl2pPr>
            <a:lvl3pPr marL="522288" indent="-179388">
              <a:spcBef>
                <a:spcPts val="600"/>
              </a:spcBef>
              <a:tabLst/>
              <a:defRPr>
                <a:solidFill>
                  <a:schemeClr val="tx1"/>
                </a:solidFill>
              </a:defRPr>
            </a:lvl3pPr>
            <a:lvl4pPr marL="858838" indent="-169863">
              <a:spcBef>
                <a:spcPts val="1200"/>
              </a:spcBef>
              <a:tabLst/>
              <a:defRPr>
                <a:solidFill>
                  <a:schemeClr val="tx1"/>
                </a:solidFill>
              </a:defRPr>
            </a:lvl4pPr>
            <a:lvl5pPr marL="1203325" indent="-174625">
              <a:spcBef>
                <a:spcPts val="1200"/>
              </a:spcBef>
              <a:tabLst/>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Slide Number Placeholder 2">
            <a:extLst>
              <a:ext uri="{FF2B5EF4-FFF2-40B4-BE49-F238E27FC236}">
                <a16:creationId xmlns:a16="http://schemas.microsoft.com/office/drawing/2014/main" id="{A862825C-7320-8703-A085-B5DE9780653F}"/>
              </a:ext>
            </a:extLst>
          </p:cNvPr>
          <p:cNvSpPr>
            <a:spLocks noGrp="1"/>
          </p:cNvSpPr>
          <p:nvPr>
            <p:ph type="sldNum" sz="quarter" idx="13"/>
          </p:nvPr>
        </p:nvSpPr>
        <p:spPr/>
        <p:txBody>
          <a:bodyPr/>
          <a:lstStyle>
            <a:lvl1pPr>
              <a:defRPr/>
            </a:lvl1pPr>
          </a:lstStyle>
          <a:p>
            <a:pPr>
              <a:defRPr/>
            </a:pPr>
            <a:r>
              <a:t>Page </a:t>
            </a:r>
            <a:fld id="{41186C7D-7147-45BD-A698-8134C3771025}" type="slidenum">
              <a:rPr smtClean="0"/>
              <a:pPr>
                <a:defRPr/>
              </a:pPr>
              <a:t>‹N°›</a:t>
            </a:fld>
            <a:endParaRPr/>
          </a:p>
        </p:txBody>
      </p:sp>
    </p:spTree>
    <p:extLst>
      <p:ext uri="{BB962C8B-B14F-4D97-AF65-F5344CB8AC3E}">
        <p14:creationId xmlns:p14="http://schemas.microsoft.com/office/powerpoint/2010/main" val="16633781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Headline or Quote with visual  layout - NETWORKING">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3D04BC3D-CAD3-8840-2AF7-37FFB418735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35075" t="11426" r="34706" b="6587"/>
          <a:stretch>
            <a:fillRect/>
          </a:stretch>
        </p:blipFill>
        <p:spPr bwMode="auto">
          <a:xfrm>
            <a:off x="7026275" y="39688"/>
            <a:ext cx="4130675" cy="630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11479" y="301486"/>
            <a:ext cx="5074921" cy="594360"/>
          </a:xfrm>
        </p:spPr>
        <p:txBody>
          <a:bodyPr/>
          <a:lstStyle>
            <a:lvl1pPr>
              <a:lnSpc>
                <a:spcPct val="100000"/>
              </a:lnSpc>
              <a:defRPr>
                <a:solidFill>
                  <a:schemeClr val="bg1"/>
                </a:solidFill>
              </a:defRPr>
            </a:lvl1pPr>
          </a:lstStyle>
          <a:p>
            <a:r>
              <a:rPr lang="fr-FR"/>
              <a:t>Modifiez le style du titre</a:t>
            </a:r>
            <a:endParaRPr lang="en-US"/>
          </a:p>
        </p:txBody>
      </p:sp>
      <p:sp>
        <p:nvSpPr>
          <p:cNvPr id="6" name="Text Placeholder 5"/>
          <p:cNvSpPr>
            <a:spLocks noGrp="1"/>
          </p:cNvSpPr>
          <p:nvPr>
            <p:ph type="body" sz="quarter" idx="12"/>
          </p:nvPr>
        </p:nvSpPr>
        <p:spPr>
          <a:xfrm>
            <a:off x="411479" y="2324100"/>
            <a:ext cx="3048158" cy="761781"/>
          </a:xfrm>
        </p:spPr>
        <p:txBody>
          <a:bodyPr/>
          <a:lstStyle>
            <a:lvl1pPr marL="0" indent="0">
              <a:spcBef>
                <a:spcPts val="0"/>
              </a:spcBef>
              <a:buNone/>
              <a:defRPr sz="1600" b="0">
                <a:solidFill>
                  <a:schemeClr val="bg1"/>
                </a:solidFill>
              </a:defRPr>
            </a:lvl1pPr>
            <a:lvl2pPr marL="0" indent="0">
              <a:buNone/>
              <a:defRPr b="1">
                <a:solidFill>
                  <a:schemeClr val="accent1"/>
                </a:solidFill>
              </a:defRPr>
            </a:lvl2pPr>
            <a:lvl3pPr marL="342900" indent="0">
              <a:buNone/>
              <a:defRPr b="1">
                <a:solidFill>
                  <a:schemeClr val="accent1"/>
                </a:solidFill>
              </a:defRPr>
            </a:lvl3pPr>
            <a:lvl4pPr marL="688975" indent="0">
              <a:buNone/>
              <a:defRPr b="1">
                <a:solidFill>
                  <a:schemeClr val="accent1"/>
                </a:solidFill>
              </a:defRPr>
            </a:lvl4pPr>
            <a:lvl5pPr marL="1028700" indent="0">
              <a:buNone/>
              <a:defRPr b="1">
                <a:solidFill>
                  <a:schemeClr val="accent1"/>
                </a:solidFill>
              </a:defRPr>
            </a:lvl5pPr>
          </a:lstStyle>
          <a:p>
            <a:pPr lvl="0"/>
            <a:r>
              <a:rPr lang="fr-FR"/>
              <a:t>Cliquez pour modifier les styles du texte du masque</a:t>
            </a:r>
          </a:p>
          <a:p>
            <a:pPr lvl="1"/>
            <a:r>
              <a:rPr lang="fr-FR"/>
              <a:t>Deuxième niveau</a:t>
            </a:r>
          </a:p>
        </p:txBody>
      </p:sp>
      <p:sp>
        <p:nvSpPr>
          <p:cNvPr id="4" name="Slide Number Placeholder 2">
            <a:extLst>
              <a:ext uri="{FF2B5EF4-FFF2-40B4-BE49-F238E27FC236}">
                <a16:creationId xmlns:a16="http://schemas.microsoft.com/office/drawing/2014/main" id="{3D1B8319-2D66-CFF9-2D8F-79EFB836EB9C}"/>
              </a:ext>
            </a:extLst>
          </p:cNvPr>
          <p:cNvSpPr>
            <a:spLocks noGrp="1"/>
          </p:cNvSpPr>
          <p:nvPr>
            <p:ph type="sldNum" sz="quarter" idx="13"/>
          </p:nvPr>
        </p:nvSpPr>
        <p:spPr/>
        <p:txBody>
          <a:bodyPr/>
          <a:lstStyle>
            <a:lvl1pPr>
              <a:defRPr/>
            </a:lvl1pPr>
          </a:lstStyle>
          <a:p>
            <a:pPr>
              <a:defRPr/>
            </a:pPr>
            <a:r>
              <a:t>Page </a:t>
            </a:r>
            <a:fld id="{ECF3B30C-3C25-4ED2-81D4-BC01947B4ECA}" type="slidenum">
              <a:rPr smtClean="0"/>
              <a:pPr>
                <a:defRPr/>
              </a:pPr>
              <a:t>‹N°›</a:t>
            </a:fld>
            <a:endParaRPr/>
          </a:p>
        </p:txBody>
      </p:sp>
    </p:spTree>
    <p:extLst>
      <p:ext uri="{BB962C8B-B14F-4D97-AF65-F5344CB8AC3E}">
        <p14:creationId xmlns:p14="http://schemas.microsoft.com/office/powerpoint/2010/main" val="23757306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Large quote with content layou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57FB0E6-B41E-FA64-EF98-EF86A9DC5608}"/>
              </a:ext>
            </a:extLst>
          </p:cNvPr>
          <p:cNvSpPr/>
          <p:nvPr userDrawn="1"/>
        </p:nvSpPr>
        <p:spPr>
          <a:xfrm>
            <a:off x="0" y="6211888"/>
            <a:ext cx="12192000" cy="6461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en-US" sz="1050" b="1">
              <a:solidFill>
                <a:schemeClr val="bg1"/>
              </a:solidFill>
            </a:endParaRPr>
          </a:p>
        </p:txBody>
      </p:sp>
      <p:pic>
        <p:nvPicPr>
          <p:cNvPr id="4" name="Picture 4">
            <a:extLst>
              <a:ext uri="{FF2B5EF4-FFF2-40B4-BE49-F238E27FC236}">
                <a16:creationId xmlns:a16="http://schemas.microsoft.com/office/drawing/2014/main" id="{20320043-BF81-1182-E8FA-690AC3025F4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7513" y="6364288"/>
            <a:ext cx="596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id="{F34A01CE-4B05-BE9D-5C86-A1E145E204C2}"/>
              </a:ext>
            </a:extLst>
          </p:cNvPr>
          <p:cNvSpPr txBox="1">
            <a:spLocks noChangeArrowheads="1"/>
          </p:cNvSpPr>
          <p:nvPr userDrawn="1"/>
        </p:nvSpPr>
        <p:spPr bwMode="auto">
          <a:xfrm>
            <a:off x="4495800" y="6430963"/>
            <a:ext cx="32004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r>
              <a:rPr lang="en-GB" altLang="en-US" sz="900">
                <a:solidFill>
                  <a:srgbClr val="00D638"/>
                </a:solidFill>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 2025 The Sage Group plc, or its licensors. All rights reserved.</a:t>
            </a:r>
          </a:p>
        </p:txBody>
      </p:sp>
      <p:sp>
        <p:nvSpPr>
          <p:cNvPr id="2" name="Title 1"/>
          <p:cNvSpPr>
            <a:spLocks noGrp="1"/>
          </p:cNvSpPr>
          <p:nvPr>
            <p:ph type="title"/>
          </p:nvPr>
        </p:nvSpPr>
        <p:spPr>
          <a:xfrm>
            <a:off x="411479" y="301486"/>
            <a:ext cx="7551421" cy="594360"/>
          </a:xfrm>
        </p:spPr>
        <p:txBody>
          <a:bodyPr/>
          <a:lstStyle>
            <a:lvl1pPr>
              <a:lnSpc>
                <a:spcPct val="100000"/>
              </a:lnSpc>
              <a:defRPr sz="6600">
                <a:solidFill>
                  <a:schemeClr val="tx1"/>
                </a:solidFill>
              </a:defRPr>
            </a:lvl1pPr>
          </a:lstStyle>
          <a:p>
            <a:r>
              <a:rPr lang="fr-FR"/>
              <a:t>Modifiez le style du titre</a:t>
            </a:r>
            <a:endParaRPr lang="en-US"/>
          </a:p>
        </p:txBody>
      </p:sp>
      <p:sp>
        <p:nvSpPr>
          <p:cNvPr id="6" name="Text Placeholder 5"/>
          <p:cNvSpPr>
            <a:spLocks noGrp="1"/>
          </p:cNvSpPr>
          <p:nvPr>
            <p:ph type="body" sz="quarter" idx="12"/>
          </p:nvPr>
        </p:nvSpPr>
        <p:spPr>
          <a:xfrm>
            <a:off x="411479" y="3534508"/>
            <a:ext cx="3048158" cy="761781"/>
          </a:xfrm>
        </p:spPr>
        <p:txBody>
          <a:bodyPr/>
          <a:lstStyle>
            <a:lvl1pPr marL="0" indent="0">
              <a:spcBef>
                <a:spcPts val="0"/>
              </a:spcBef>
              <a:buNone/>
              <a:defRPr sz="1600" b="0">
                <a:solidFill>
                  <a:schemeClr val="tx1"/>
                </a:solidFill>
              </a:defRPr>
            </a:lvl1pPr>
            <a:lvl2pPr marL="0" indent="0">
              <a:buNone/>
              <a:defRPr b="1">
                <a:solidFill>
                  <a:schemeClr val="accent1"/>
                </a:solidFill>
              </a:defRPr>
            </a:lvl2pPr>
            <a:lvl3pPr marL="342900" indent="0">
              <a:buNone/>
              <a:defRPr b="1">
                <a:solidFill>
                  <a:schemeClr val="accent1"/>
                </a:solidFill>
              </a:defRPr>
            </a:lvl3pPr>
            <a:lvl4pPr marL="688975" indent="0">
              <a:buNone/>
              <a:defRPr b="1">
                <a:solidFill>
                  <a:schemeClr val="accent1"/>
                </a:solidFill>
              </a:defRPr>
            </a:lvl4pPr>
            <a:lvl5pPr marL="1028700" indent="0">
              <a:buNone/>
              <a:defRPr b="1">
                <a:solidFill>
                  <a:schemeClr val="accent1"/>
                </a:solidFill>
              </a:defRPr>
            </a:lvl5pPr>
          </a:lstStyle>
          <a:p>
            <a:pPr lvl="0"/>
            <a:r>
              <a:rPr lang="fr-FR"/>
              <a:t>Cliquez pour modifier les styles du texte du masque</a:t>
            </a:r>
          </a:p>
          <a:p>
            <a:pPr lvl="1"/>
            <a:r>
              <a:rPr lang="fr-FR"/>
              <a:t>Deuxième niveau</a:t>
            </a:r>
          </a:p>
        </p:txBody>
      </p:sp>
      <p:sp>
        <p:nvSpPr>
          <p:cNvPr id="5" name="Text Placeholder 4"/>
          <p:cNvSpPr>
            <a:spLocks noGrp="1"/>
          </p:cNvSpPr>
          <p:nvPr>
            <p:ph type="body" sz="quarter" idx="13"/>
          </p:nvPr>
        </p:nvSpPr>
        <p:spPr>
          <a:xfrm>
            <a:off x="9105900" y="499867"/>
            <a:ext cx="2667000" cy="5062733"/>
          </a:xfrm>
        </p:spPr>
        <p:txBody>
          <a:bodyPr/>
          <a:lstStyle>
            <a:lvl1pPr marL="0" indent="0">
              <a:buNone/>
              <a:defRPr lang="en-US" sz="2001" b="0" i="0" kern="1200" dirty="0" smtClean="0">
                <a:solidFill>
                  <a:schemeClr val="tx1"/>
                </a:solidFill>
                <a:latin typeface="Sage Text" panose="02010503040201060103" pitchFamily="2" charset="77"/>
                <a:ea typeface="+mn-ea"/>
                <a:cs typeface="+mn-cs"/>
              </a:defRPr>
            </a:lvl1pPr>
            <a:lvl2pPr marL="342900" indent="-342900">
              <a:defRPr lang="en-US" sz="2001" b="0" i="0" kern="1200" dirty="0" smtClean="0">
                <a:solidFill>
                  <a:schemeClr val="tx1"/>
                </a:solidFill>
                <a:latin typeface="Sage Text" panose="02010503040201060103" pitchFamily="2" charset="77"/>
                <a:ea typeface="+mn-ea"/>
                <a:cs typeface="+mn-cs"/>
              </a:defRPr>
            </a:lvl2pPr>
            <a:lvl3pPr marL="685800" indent="-342900">
              <a:defRPr lang="en-US" sz="1801" b="0" i="0" kern="1200" dirty="0" smtClean="0">
                <a:solidFill>
                  <a:schemeClr val="tx1"/>
                </a:solidFill>
                <a:latin typeface="Sage Text" panose="02010503040201060103" pitchFamily="2" charset="77"/>
                <a:ea typeface="+mn-ea"/>
                <a:cs typeface="+mn-cs"/>
              </a:defRPr>
            </a:lvl3pPr>
            <a:lvl4pPr marL="974725" indent="-285750">
              <a:defRPr lang="en-US" sz="1600" b="0" i="0" kern="1200" dirty="0" smtClean="0">
                <a:solidFill>
                  <a:schemeClr val="tx1"/>
                </a:solidFill>
                <a:latin typeface="Sage Text" panose="02010503040201060103" pitchFamily="2" charset="77"/>
                <a:ea typeface="+mn-ea"/>
                <a:cs typeface="+mn-cs"/>
              </a:defRPr>
            </a:lvl4pPr>
            <a:lvl5pPr marL="1314450" indent="-285750">
              <a:defRPr lang="en-US" sz="1400" b="0" i="0" kern="1200" dirty="0">
                <a:solidFill>
                  <a:schemeClr val="tx1"/>
                </a:solidFill>
                <a:latin typeface="Sage Text" panose="02010503040201060103" pitchFamily="2" charset="77"/>
                <a:ea typeface="+mn-ea"/>
                <a:cs typeface="+mn-cs"/>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8" name="Slide Number Placeholder 2">
            <a:extLst>
              <a:ext uri="{FF2B5EF4-FFF2-40B4-BE49-F238E27FC236}">
                <a16:creationId xmlns:a16="http://schemas.microsoft.com/office/drawing/2014/main" id="{D6C434DA-7C91-B5CF-8B78-840671A46D4C}"/>
              </a:ext>
            </a:extLst>
          </p:cNvPr>
          <p:cNvSpPr>
            <a:spLocks noGrp="1"/>
          </p:cNvSpPr>
          <p:nvPr>
            <p:ph type="sldNum" sz="quarter" idx="14"/>
          </p:nvPr>
        </p:nvSpPr>
        <p:spPr/>
        <p:txBody>
          <a:bodyPr/>
          <a:lstStyle>
            <a:lvl1pPr>
              <a:defRPr/>
            </a:lvl1pPr>
          </a:lstStyle>
          <a:p>
            <a:pPr>
              <a:defRPr/>
            </a:pPr>
            <a:r>
              <a:t>Page </a:t>
            </a:r>
            <a:fld id="{7AF7E438-F749-40AA-A46D-B796BAEB7518}" type="slidenum">
              <a:rPr smtClean="0"/>
              <a:pPr>
                <a:defRPr/>
              </a:pPr>
              <a:t>‹N°›</a:t>
            </a:fld>
            <a:endParaRPr/>
          </a:p>
        </p:txBody>
      </p:sp>
    </p:spTree>
    <p:extLst>
      <p:ext uri="{BB962C8B-B14F-4D97-AF65-F5344CB8AC3E}">
        <p14:creationId xmlns:p14="http://schemas.microsoft.com/office/powerpoint/2010/main" val="11940559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Large quote + 2 photos (black) layout">
    <p:spTree>
      <p:nvGrpSpPr>
        <p:cNvPr id="1" name=""/>
        <p:cNvGrpSpPr/>
        <p:nvPr/>
      </p:nvGrpSpPr>
      <p:grpSpPr>
        <a:xfrm>
          <a:off x="0" y="0"/>
          <a:ext cx="0" cy="0"/>
          <a:chOff x="0" y="0"/>
          <a:chExt cx="0" cy="0"/>
        </a:xfrm>
      </p:grpSpPr>
      <p:sp>
        <p:nvSpPr>
          <p:cNvPr id="2" name="Title 1"/>
          <p:cNvSpPr>
            <a:spLocks noGrp="1"/>
          </p:cNvSpPr>
          <p:nvPr>
            <p:ph type="title"/>
          </p:nvPr>
        </p:nvSpPr>
        <p:spPr>
          <a:xfrm>
            <a:off x="411479" y="301486"/>
            <a:ext cx="7551421" cy="594360"/>
          </a:xfrm>
        </p:spPr>
        <p:txBody>
          <a:bodyPr/>
          <a:lstStyle>
            <a:lvl1pPr>
              <a:lnSpc>
                <a:spcPct val="100000"/>
              </a:lnSpc>
              <a:defRPr sz="6600">
                <a:solidFill>
                  <a:schemeClr val="bg1"/>
                </a:solidFill>
              </a:defRPr>
            </a:lvl1pPr>
          </a:lstStyle>
          <a:p>
            <a:r>
              <a:rPr lang="fr-FR"/>
              <a:t>Modifiez le style du titre</a:t>
            </a:r>
            <a:endParaRPr lang="en-US"/>
          </a:p>
        </p:txBody>
      </p:sp>
      <p:sp>
        <p:nvSpPr>
          <p:cNvPr id="6" name="Text Placeholder 5"/>
          <p:cNvSpPr>
            <a:spLocks noGrp="1"/>
          </p:cNvSpPr>
          <p:nvPr>
            <p:ph type="body" sz="quarter" idx="12"/>
          </p:nvPr>
        </p:nvSpPr>
        <p:spPr>
          <a:xfrm>
            <a:off x="411479" y="3534508"/>
            <a:ext cx="3048158" cy="761781"/>
          </a:xfrm>
        </p:spPr>
        <p:txBody>
          <a:bodyPr/>
          <a:lstStyle>
            <a:lvl1pPr marL="0" indent="0">
              <a:spcBef>
                <a:spcPts val="0"/>
              </a:spcBef>
              <a:buNone/>
              <a:defRPr sz="1600" b="0">
                <a:solidFill>
                  <a:schemeClr val="bg1"/>
                </a:solidFill>
              </a:defRPr>
            </a:lvl1pPr>
            <a:lvl2pPr marL="0" indent="0">
              <a:buNone/>
              <a:defRPr b="1">
                <a:solidFill>
                  <a:schemeClr val="accent1"/>
                </a:solidFill>
              </a:defRPr>
            </a:lvl2pPr>
            <a:lvl3pPr marL="342900" indent="0">
              <a:buNone/>
              <a:defRPr b="1">
                <a:solidFill>
                  <a:schemeClr val="accent1"/>
                </a:solidFill>
              </a:defRPr>
            </a:lvl3pPr>
            <a:lvl4pPr marL="688975" indent="0">
              <a:buNone/>
              <a:defRPr b="1">
                <a:solidFill>
                  <a:schemeClr val="accent1"/>
                </a:solidFill>
              </a:defRPr>
            </a:lvl4pPr>
            <a:lvl5pPr marL="1028700" indent="0">
              <a:buNone/>
              <a:defRPr b="1">
                <a:solidFill>
                  <a:schemeClr val="accent1"/>
                </a:solidFill>
              </a:defRPr>
            </a:lvl5pPr>
          </a:lstStyle>
          <a:p>
            <a:pPr lvl="0"/>
            <a:r>
              <a:rPr lang="fr-FR"/>
              <a:t>Cliquez pour modifier les styles du texte du masque</a:t>
            </a:r>
          </a:p>
          <a:p>
            <a:pPr lvl="1"/>
            <a:r>
              <a:rPr lang="fr-FR"/>
              <a:t>Deuxième niveau</a:t>
            </a:r>
          </a:p>
        </p:txBody>
      </p:sp>
      <p:sp>
        <p:nvSpPr>
          <p:cNvPr id="9" name="Picture Placeholder 9"/>
          <p:cNvSpPr>
            <a:spLocks noGrp="1"/>
          </p:cNvSpPr>
          <p:nvPr>
            <p:ph type="pic" sz="quarter" idx="14"/>
          </p:nvPr>
        </p:nvSpPr>
        <p:spPr>
          <a:xfrm>
            <a:off x="9104193" y="384175"/>
            <a:ext cx="2668705" cy="3389172"/>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10" name="Picture Placeholder 9"/>
          <p:cNvSpPr>
            <a:spLocks noGrp="1"/>
          </p:cNvSpPr>
          <p:nvPr>
            <p:ph type="pic" sz="quarter" idx="15"/>
          </p:nvPr>
        </p:nvSpPr>
        <p:spPr>
          <a:xfrm>
            <a:off x="9104193" y="3938286"/>
            <a:ext cx="2668705" cy="2273601"/>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3" name="Slide Number Placeholder 2">
            <a:extLst>
              <a:ext uri="{FF2B5EF4-FFF2-40B4-BE49-F238E27FC236}">
                <a16:creationId xmlns:a16="http://schemas.microsoft.com/office/drawing/2014/main" id="{456B7E8D-3E18-C299-263C-4E6F1D7AD0A4}"/>
              </a:ext>
            </a:extLst>
          </p:cNvPr>
          <p:cNvSpPr>
            <a:spLocks noGrp="1"/>
          </p:cNvSpPr>
          <p:nvPr>
            <p:ph type="sldNum" sz="quarter" idx="16"/>
          </p:nvPr>
        </p:nvSpPr>
        <p:spPr/>
        <p:txBody>
          <a:bodyPr/>
          <a:lstStyle>
            <a:lvl1pPr>
              <a:defRPr/>
            </a:lvl1pPr>
          </a:lstStyle>
          <a:p>
            <a:pPr>
              <a:defRPr/>
            </a:pPr>
            <a:r>
              <a:t>Page </a:t>
            </a:r>
            <a:fld id="{88351E8A-5F54-4191-A497-B23C86E6A9BA}" type="slidenum">
              <a:rPr smtClean="0"/>
              <a:pPr>
                <a:defRPr/>
              </a:pPr>
              <a:t>‹N°›</a:t>
            </a:fld>
            <a:endParaRPr/>
          </a:p>
        </p:txBody>
      </p:sp>
    </p:spTree>
    <p:extLst>
      <p:ext uri="{BB962C8B-B14F-4D97-AF65-F5344CB8AC3E}">
        <p14:creationId xmlns:p14="http://schemas.microsoft.com/office/powerpoint/2010/main" val="1082180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2_Large quote + 2 photos (white) layout">
    <p:bg>
      <p:bgPr>
        <a:solidFill>
          <a:schemeClr val="bg1"/>
        </a:solidFill>
        <a:effectLst/>
      </p:bgPr>
    </p:bg>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1917306D-7EFB-6E96-2E0D-9CFBAF058A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9100" y="6364288"/>
            <a:ext cx="596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4">
            <a:extLst>
              <a:ext uri="{FF2B5EF4-FFF2-40B4-BE49-F238E27FC236}">
                <a16:creationId xmlns:a16="http://schemas.microsoft.com/office/drawing/2014/main" id="{9F5296E7-0C98-BB60-E819-EEADA6F1EF1F}"/>
              </a:ext>
            </a:extLst>
          </p:cNvPr>
          <p:cNvSpPr txBox="1">
            <a:spLocks noChangeArrowheads="1"/>
          </p:cNvSpPr>
          <p:nvPr userDrawn="1"/>
        </p:nvSpPr>
        <p:spPr bwMode="auto">
          <a:xfrm>
            <a:off x="4495800" y="6430963"/>
            <a:ext cx="32004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r>
              <a:rPr lang="en-GB" altLang="en-US" sz="900">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 2025 The Sage Group plc, or its licensors. All rights reserved.</a:t>
            </a:r>
          </a:p>
        </p:txBody>
      </p:sp>
      <p:sp>
        <p:nvSpPr>
          <p:cNvPr id="2" name="Title 1"/>
          <p:cNvSpPr>
            <a:spLocks noGrp="1"/>
          </p:cNvSpPr>
          <p:nvPr>
            <p:ph type="title"/>
          </p:nvPr>
        </p:nvSpPr>
        <p:spPr>
          <a:xfrm>
            <a:off x="411479" y="301486"/>
            <a:ext cx="7551421" cy="594360"/>
          </a:xfrm>
        </p:spPr>
        <p:txBody>
          <a:bodyPr/>
          <a:lstStyle>
            <a:lvl1pPr>
              <a:lnSpc>
                <a:spcPct val="100000"/>
              </a:lnSpc>
              <a:defRPr sz="6600">
                <a:solidFill>
                  <a:schemeClr val="tx1"/>
                </a:solidFill>
              </a:defRPr>
            </a:lvl1pPr>
          </a:lstStyle>
          <a:p>
            <a:r>
              <a:rPr lang="fr-FR"/>
              <a:t>Modifiez le style du titre</a:t>
            </a:r>
            <a:endParaRPr lang="en-US"/>
          </a:p>
        </p:txBody>
      </p:sp>
      <p:sp>
        <p:nvSpPr>
          <p:cNvPr id="6" name="Text Placeholder 5"/>
          <p:cNvSpPr>
            <a:spLocks noGrp="1"/>
          </p:cNvSpPr>
          <p:nvPr>
            <p:ph type="body" sz="quarter" idx="12"/>
          </p:nvPr>
        </p:nvSpPr>
        <p:spPr>
          <a:xfrm>
            <a:off x="411479" y="3527977"/>
            <a:ext cx="3048158" cy="761781"/>
          </a:xfrm>
        </p:spPr>
        <p:txBody>
          <a:bodyPr/>
          <a:lstStyle>
            <a:lvl1pPr marL="0" indent="0">
              <a:spcBef>
                <a:spcPts val="0"/>
              </a:spcBef>
              <a:buNone/>
              <a:defRPr sz="1600" b="0">
                <a:solidFill>
                  <a:schemeClr val="tx1"/>
                </a:solidFill>
              </a:defRPr>
            </a:lvl1pPr>
            <a:lvl2pPr marL="0" indent="0">
              <a:buNone/>
              <a:defRPr b="1">
                <a:solidFill>
                  <a:schemeClr val="accent1"/>
                </a:solidFill>
              </a:defRPr>
            </a:lvl2pPr>
            <a:lvl3pPr marL="342900" indent="0">
              <a:buNone/>
              <a:defRPr b="1">
                <a:solidFill>
                  <a:schemeClr val="accent1"/>
                </a:solidFill>
              </a:defRPr>
            </a:lvl3pPr>
            <a:lvl4pPr marL="688975" indent="0">
              <a:buNone/>
              <a:defRPr b="1">
                <a:solidFill>
                  <a:schemeClr val="accent1"/>
                </a:solidFill>
              </a:defRPr>
            </a:lvl4pPr>
            <a:lvl5pPr marL="1028700" indent="0">
              <a:buNone/>
              <a:defRPr b="1">
                <a:solidFill>
                  <a:schemeClr val="accent1"/>
                </a:solidFill>
              </a:defRPr>
            </a:lvl5pPr>
          </a:lstStyle>
          <a:p>
            <a:pPr lvl="0"/>
            <a:r>
              <a:rPr lang="fr-FR"/>
              <a:t>Cliquez pour modifier les styles du texte du masque</a:t>
            </a:r>
          </a:p>
          <a:p>
            <a:pPr lvl="1"/>
            <a:r>
              <a:rPr lang="fr-FR"/>
              <a:t>Deuxième niveau</a:t>
            </a:r>
          </a:p>
        </p:txBody>
      </p:sp>
      <p:sp>
        <p:nvSpPr>
          <p:cNvPr id="9" name="Picture Placeholder 9"/>
          <p:cNvSpPr>
            <a:spLocks noGrp="1"/>
          </p:cNvSpPr>
          <p:nvPr>
            <p:ph type="pic" sz="quarter" idx="14"/>
          </p:nvPr>
        </p:nvSpPr>
        <p:spPr>
          <a:xfrm>
            <a:off x="9104193" y="384175"/>
            <a:ext cx="2668705" cy="3389172"/>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10" name="Picture Placeholder 9"/>
          <p:cNvSpPr>
            <a:spLocks noGrp="1"/>
          </p:cNvSpPr>
          <p:nvPr>
            <p:ph type="pic" sz="quarter" idx="15"/>
          </p:nvPr>
        </p:nvSpPr>
        <p:spPr>
          <a:xfrm>
            <a:off x="9104193" y="3938286"/>
            <a:ext cx="2668705" cy="2273601"/>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5" name="Slide Number Placeholder 2">
            <a:extLst>
              <a:ext uri="{FF2B5EF4-FFF2-40B4-BE49-F238E27FC236}">
                <a16:creationId xmlns:a16="http://schemas.microsoft.com/office/drawing/2014/main" id="{6AE3F125-BE88-92F1-BE98-A4ADCF1193CC}"/>
              </a:ext>
            </a:extLst>
          </p:cNvPr>
          <p:cNvSpPr>
            <a:spLocks noGrp="1"/>
          </p:cNvSpPr>
          <p:nvPr>
            <p:ph type="sldNum" sz="quarter" idx="16"/>
          </p:nvPr>
        </p:nvSpPr>
        <p:spPr/>
        <p:txBody>
          <a:bodyPr/>
          <a:lstStyle>
            <a:lvl1pPr>
              <a:defRPr>
                <a:solidFill>
                  <a:schemeClr val="tx1"/>
                </a:solidFill>
              </a:defRPr>
            </a:lvl1pPr>
          </a:lstStyle>
          <a:p>
            <a:pPr>
              <a:defRPr/>
            </a:pPr>
            <a:r>
              <a:t>Page </a:t>
            </a:r>
            <a:fld id="{A4A1B00D-EA7E-4505-9898-7B951D866111}" type="slidenum">
              <a:rPr smtClean="0"/>
              <a:pPr>
                <a:defRPr/>
              </a:pPr>
              <a:t>‹N°›</a:t>
            </a:fld>
            <a:endParaRPr/>
          </a:p>
        </p:txBody>
      </p:sp>
    </p:spTree>
    <p:extLst>
      <p:ext uri="{BB962C8B-B14F-4D97-AF65-F5344CB8AC3E}">
        <p14:creationId xmlns:p14="http://schemas.microsoft.com/office/powerpoint/2010/main" val="28788358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ote with photo layout (black)">
    <p:spTree>
      <p:nvGrpSpPr>
        <p:cNvPr id="1" name=""/>
        <p:cNvGrpSpPr/>
        <p:nvPr/>
      </p:nvGrpSpPr>
      <p:grpSpPr>
        <a:xfrm>
          <a:off x="0" y="0"/>
          <a:ext cx="0" cy="0"/>
          <a:chOff x="0" y="0"/>
          <a:chExt cx="0" cy="0"/>
        </a:xfrm>
      </p:grpSpPr>
      <p:sp>
        <p:nvSpPr>
          <p:cNvPr id="2" name="Title 1"/>
          <p:cNvSpPr>
            <a:spLocks noGrp="1"/>
          </p:cNvSpPr>
          <p:nvPr>
            <p:ph type="title"/>
          </p:nvPr>
        </p:nvSpPr>
        <p:spPr>
          <a:xfrm>
            <a:off x="411480" y="301486"/>
            <a:ext cx="5112628" cy="594360"/>
          </a:xfrm>
        </p:spPr>
        <p:txBody>
          <a:bodyPr/>
          <a:lstStyle>
            <a:lvl1pPr>
              <a:lnSpc>
                <a:spcPct val="100000"/>
              </a:lnSpc>
              <a:defRPr>
                <a:solidFill>
                  <a:schemeClr val="bg1"/>
                </a:solidFill>
              </a:defRPr>
            </a:lvl1pPr>
          </a:lstStyle>
          <a:p>
            <a:r>
              <a:rPr lang="fr-FR"/>
              <a:t>Modifiez le style du titre</a:t>
            </a:r>
            <a:endParaRPr lang="en-US"/>
          </a:p>
        </p:txBody>
      </p:sp>
      <p:sp>
        <p:nvSpPr>
          <p:cNvPr id="9" name="Picture Placeholder 9"/>
          <p:cNvSpPr>
            <a:spLocks noGrp="1"/>
          </p:cNvSpPr>
          <p:nvPr>
            <p:ph type="pic" sz="quarter" idx="13"/>
          </p:nvPr>
        </p:nvSpPr>
        <p:spPr>
          <a:xfrm>
            <a:off x="6254749" y="-8473"/>
            <a:ext cx="5953271" cy="6220361"/>
          </a:xfrm>
          <a:custGeom>
            <a:avLst/>
            <a:gdLst>
              <a:gd name="connsiteX0" fmla="*/ 0 w 8097830"/>
              <a:gd name="connsiteY0" fmla="*/ 1780875 h 8534400"/>
              <a:gd name="connsiteX1" fmla="*/ 1780875 w 8097830"/>
              <a:gd name="connsiteY1" fmla="*/ 0 h 8534400"/>
              <a:gd name="connsiteX2" fmla="*/ 6316955 w 8097830"/>
              <a:gd name="connsiteY2" fmla="*/ 0 h 8534400"/>
              <a:gd name="connsiteX3" fmla="*/ 8097830 w 8097830"/>
              <a:gd name="connsiteY3" fmla="*/ 1780875 h 8534400"/>
              <a:gd name="connsiteX4" fmla="*/ 8097830 w 8097830"/>
              <a:gd name="connsiteY4" fmla="*/ 6753525 h 8534400"/>
              <a:gd name="connsiteX5" fmla="*/ 6316955 w 8097830"/>
              <a:gd name="connsiteY5" fmla="*/ 8534400 h 8534400"/>
              <a:gd name="connsiteX6" fmla="*/ 1780875 w 8097830"/>
              <a:gd name="connsiteY6" fmla="*/ 8534400 h 8534400"/>
              <a:gd name="connsiteX7" fmla="*/ 0 w 8097830"/>
              <a:gd name="connsiteY7" fmla="*/ 6753525 h 8534400"/>
              <a:gd name="connsiteX8" fmla="*/ 0 w 8097830"/>
              <a:gd name="connsiteY8" fmla="*/ 1780875 h 8534400"/>
              <a:gd name="connsiteX0" fmla="*/ 0 w 8150271"/>
              <a:gd name="connsiteY0" fmla="*/ 1780875 h 8534400"/>
              <a:gd name="connsiteX1" fmla="*/ 1780875 w 8150271"/>
              <a:gd name="connsiteY1" fmla="*/ 0 h 8534400"/>
              <a:gd name="connsiteX2" fmla="*/ 6316955 w 8150271"/>
              <a:gd name="connsiteY2" fmla="*/ 0 h 8534400"/>
              <a:gd name="connsiteX3" fmla="*/ 7988300 w 8150271"/>
              <a:gd name="connsiteY3" fmla="*/ 1158339 h 8534400"/>
              <a:gd name="connsiteX4" fmla="*/ 8097830 w 8150271"/>
              <a:gd name="connsiteY4" fmla="*/ 1780875 h 8534400"/>
              <a:gd name="connsiteX5" fmla="*/ 8097830 w 8150271"/>
              <a:gd name="connsiteY5" fmla="*/ 6753525 h 8534400"/>
              <a:gd name="connsiteX6" fmla="*/ 6316955 w 8150271"/>
              <a:gd name="connsiteY6" fmla="*/ 8534400 h 8534400"/>
              <a:gd name="connsiteX7" fmla="*/ 1780875 w 8150271"/>
              <a:gd name="connsiteY7" fmla="*/ 8534400 h 8534400"/>
              <a:gd name="connsiteX8" fmla="*/ 0 w 8150271"/>
              <a:gd name="connsiteY8" fmla="*/ 6753525 h 8534400"/>
              <a:gd name="connsiteX9" fmla="*/ 0 w 8150271"/>
              <a:gd name="connsiteY9" fmla="*/ 1780875 h 8534400"/>
              <a:gd name="connsiteX0" fmla="*/ 0 w 8097830"/>
              <a:gd name="connsiteY0" fmla="*/ 1780875 h 8534400"/>
              <a:gd name="connsiteX1" fmla="*/ 1780875 w 8097830"/>
              <a:gd name="connsiteY1" fmla="*/ 0 h 8534400"/>
              <a:gd name="connsiteX2" fmla="*/ 6316955 w 8097830"/>
              <a:gd name="connsiteY2" fmla="*/ 0 h 8534400"/>
              <a:gd name="connsiteX3" fmla="*/ 5981700 w 8097830"/>
              <a:gd name="connsiteY3" fmla="*/ 1552039 h 8534400"/>
              <a:gd name="connsiteX4" fmla="*/ 8097830 w 8097830"/>
              <a:gd name="connsiteY4" fmla="*/ 1780875 h 8534400"/>
              <a:gd name="connsiteX5" fmla="*/ 8097830 w 8097830"/>
              <a:gd name="connsiteY5" fmla="*/ 6753525 h 8534400"/>
              <a:gd name="connsiteX6" fmla="*/ 6316955 w 8097830"/>
              <a:gd name="connsiteY6" fmla="*/ 8534400 h 8534400"/>
              <a:gd name="connsiteX7" fmla="*/ 1780875 w 8097830"/>
              <a:gd name="connsiteY7" fmla="*/ 8534400 h 8534400"/>
              <a:gd name="connsiteX8" fmla="*/ 0 w 8097830"/>
              <a:gd name="connsiteY8" fmla="*/ 6753525 h 8534400"/>
              <a:gd name="connsiteX9" fmla="*/ 0 w 8097830"/>
              <a:gd name="connsiteY9" fmla="*/ 1780875 h 8534400"/>
              <a:gd name="connsiteX0" fmla="*/ 0 w 8097830"/>
              <a:gd name="connsiteY0" fmla="*/ 1780875 h 8534400"/>
              <a:gd name="connsiteX1" fmla="*/ 279400 w 8097830"/>
              <a:gd name="connsiteY1" fmla="*/ 812264 h 8534400"/>
              <a:gd name="connsiteX2" fmla="*/ 1780875 w 8097830"/>
              <a:gd name="connsiteY2" fmla="*/ 0 h 8534400"/>
              <a:gd name="connsiteX3" fmla="*/ 6316955 w 8097830"/>
              <a:gd name="connsiteY3" fmla="*/ 0 h 8534400"/>
              <a:gd name="connsiteX4" fmla="*/ 5981700 w 8097830"/>
              <a:gd name="connsiteY4" fmla="*/ 1552039 h 8534400"/>
              <a:gd name="connsiteX5" fmla="*/ 8097830 w 8097830"/>
              <a:gd name="connsiteY5" fmla="*/ 1780875 h 8534400"/>
              <a:gd name="connsiteX6" fmla="*/ 8097830 w 8097830"/>
              <a:gd name="connsiteY6" fmla="*/ 6753525 h 8534400"/>
              <a:gd name="connsiteX7" fmla="*/ 6316955 w 8097830"/>
              <a:gd name="connsiteY7" fmla="*/ 8534400 h 8534400"/>
              <a:gd name="connsiteX8" fmla="*/ 1780875 w 8097830"/>
              <a:gd name="connsiteY8" fmla="*/ 8534400 h 8534400"/>
              <a:gd name="connsiteX9" fmla="*/ 0 w 8097830"/>
              <a:gd name="connsiteY9" fmla="*/ 6753525 h 8534400"/>
              <a:gd name="connsiteX10" fmla="*/ 0 w 8097830"/>
              <a:gd name="connsiteY10" fmla="*/ 1780875 h 8534400"/>
              <a:gd name="connsiteX0" fmla="*/ 0 w 8097830"/>
              <a:gd name="connsiteY0" fmla="*/ 1780875 h 8534400"/>
              <a:gd name="connsiteX1" fmla="*/ 279400 w 8097830"/>
              <a:gd name="connsiteY1" fmla="*/ 812264 h 8534400"/>
              <a:gd name="connsiteX2" fmla="*/ 1780875 w 8097830"/>
              <a:gd name="connsiteY2" fmla="*/ 0 h 8534400"/>
              <a:gd name="connsiteX3" fmla="*/ 6316955 w 8097830"/>
              <a:gd name="connsiteY3" fmla="*/ 0 h 8534400"/>
              <a:gd name="connsiteX4" fmla="*/ 5981700 w 8097830"/>
              <a:gd name="connsiteY4" fmla="*/ 1552039 h 8534400"/>
              <a:gd name="connsiteX5" fmla="*/ 8097830 w 8097830"/>
              <a:gd name="connsiteY5" fmla="*/ 1780875 h 8534400"/>
              <a:gd name="connsiteX6" fmla="*/ 8097830 w 8097830"/>
              <a:gd name="connsiteY6" fmla="*/ 6753525 h 8534400"/>
              <a:gd name="connsiteX7" fmla="*/ 6316955 w 8097830"/>
              <a:gd name="connsiteY7" fmla="*/ 8534400 h 8534400"/>
              <a:gd name="connsiteX8" fmla="*/ 1780875 w 8097830"/>
              <a:gd name="connsiteY8" fmla="*/ 8534400 h 8534400"/>
              <a:gd name="connsiteX9" fmla="*/ 0 w 8097830"/>
              <a:gd name="connsiteY9" fmla="*/ 6753525 h 8534400"/>
              <a:gd name="connsiteX10" fmla="*/ 0 w 8097830"/>
              <a:gd name="connsiteY10" fmla="*/ 1780875 h 8534400"/>
              <a:gd name="connsiteX0" fmla="*/ 18252 w 8116082"/>
              <a:gd name="connsiteY0" fmla="*/ 1780875 h 8534400"/>
              <a:gd name="connsiteX1" fmla="*/ 21427 w 8116082"/>
              <a:gd name="connsiteY1" fmla="*/ 1548864 h 8534400"/>
              <a:gd name="connsiteX2" fmla="*/ 297652 w 8116082"/>
              <a:gd name="connsiteY2" fmla="*/ 812264 h 8534400"/>
              <a:gd name="connsiteX3" fmla="*/ 1799127 w 8116082"/>
              <a:gd name="connsiteY3" fmla="*/ 0 h 8534400"/>
              <a:gd name="connsiteX4" fmla="*/ 6335207 w 8116082"/>
              <a:gd name="connsiteY4" fmla="*/ 0 h 8534400"/>
              <a:gd name="connsiteX5" fmla="*/ 5999952 w 8116082"/>
              <a:gd name="connsiteY5" fmla="*/ 1552039 h 8534400"/>
              <a:gd name="connsiteX6" fmla="*/ 8116082 w 8116082"/>
              <a:gd name="connsiteY6" fmla="*/ 1780875 h 8534400"/>
              <a:gd name="connsiteX7" fmla="*/ 8116082 w 8116082"/>
              <a:gd name="connsiteY7" fmla="*/ 6753525 h 8534400"/>
              <a:gd name="connsiteX8" fmla="*/ 6335207 w 8116082"/>
              <a:gd name="connsiteY8" fmla="*/ 8534400 h 8534400"/>
              <a:gd name="connsiteX9" fmla="*/ 1799127 w 8116082"/>
              <a:gd name="connsiteY9" fmla="*/ 8534400 h 8534400"/>
              <a:gd name="connsiteX10" fmla="*/ 18252 w 8116082"/>
              <a:gd name="connsiteY10" fmla="*/ 6753525 h 8534400"/>
              <a:gd name="connsiteX11" fmla="*/ 18252 w 8116082"/>
              <a:gd name="connsiteY11" fmla="*/ 1780875 h 8534400"/>
              <a:gd name="connsiteX0" fmla="*/ 14027 w 8111857"/>
              <a:gd name="connsiteY0" fmla="*/ 1780875 h 8534400"/>
              <a:gd name="connsiteX1" fmla="*/ 17202 w 8111857"/>
              <a:gd name="connsiteY1" fmla="*/ 1548864 h 8534400"/>
              <a:gd name="connsiteX2" fmla="*/ 293427 w 8111857"/>
              <a:gd name="connsiteY2" fmla="*/ 812264 h 8534400"/>
              <a:gd name="connsiteX3" fmla="*/ 1794902 w 8111857"/>
              <a:gd name="connsiteY3" fmla="*/ 0 h 8534400"/>
              <a:gd name="connsiteX4" fmla="*/ 6330982 w 8111857"/>
              <a:gd name="connsiteY4" fmla="*/ 0 h 8534400"/>
              <a:gd name="connsiteX5" fmla="*/ 5995727 w 8111857"/>
              <a:gd name="connsiteY5" fmla="*/ 1552039 h 8534400"/>
              <a:gd name="connsiteX6" fmla="*/ 8111857 w 8111857"/>
              <a:gd name="connsiteY6" fmla="*/ 1780875 h 8534400"/>
              <a:gd name="connsiteX7" fmla="*/ 8111857 w 8111857"/>
              <a:gd name="connsiteY7" fmla="*/ 6753525 h 8534400"/>
              <a:gd name="connsiteX8" fmla="*/ 6330982 w 8111857"/>
              <a:gd name="connsiteY8" fmla="*/ 8534400 h 8534400"/>
              <a:gd name="connsiteX9" fmla="*/ 1794902 w 8111857"/>
              <a:gd name="connsiteY9" fmla="*/ 8534400 h 8534400"/>
              <a:gd name="connsiteX10" fmla="*/ 14027 w 8111857"/>
              <a:gd name="connsiteY10" fmla="*/ 6753525 h 8534400"/>
              <a:gd name="connsiteX11" fmla="*/ 14027 w 8111857"/>
              <a:gd name="connsiteY11" fmla="*/ 1780875 h 8534400"/>
              <a:gd name="connsiteX0" fmla="*/ 14027 w 8111857"/>
              <a:gd name="connsiteY0" fmla="*/ 1795726 h 8549251"/>
              <a:gd name="connsiteX1" fmla="*/ 17202 w 8111857"/>
              <a:gd name="connsiteY1" fmla="*/ 1563715 h 8549251"/>
              <a:gd name="connsiteX2" fmla="*/ 293427 w 8111857"/>
              <a:gd name="connsiteY2" fmla="*/ 827115 h 8549251"/>
              <a:gd name="connsiteX3" fmla="*/ 6330982 w 8111857"/>
              <a:gd name="connsiteY3" fmla="*/ 14851 h 8549251"/>
              <a:gd name="connsiteX4" fmla="*/ 5995727 w 8111857"/>
              <a:gd name="connsiteY4" fmla="*/ 1566890 h 8549251"/>
              <a:gd name="connsiteX5" fmla="*/ 8111857 w 8111857"/>
              <a:gd name="connsiteY5" fmla="*/ 1795726 h 8549251"/>
              <a:gd name="connsiteX6" fmla="*/ 8111857 w 8111857"/>
              <a:gd name="connsiteY6" fmla="*/ 6768376 h 8549251"/>
              <a:gd name="connsiteX7" fmla="*/ 6330982 w 8111857"/>
              <a:gd name="connsiteY7" fmla="*/ 8549251 h 8549251"/>
              <a:gd name="connsiteX8" fmla="*/ 1794902 w 8111857"/>
              <a:gd name="connsiteY8" fmla="*/ 8549251 h 8549251"/>
              <a:gd name="connsiteX9" fmla="*/ 14027 w 8111857"/>
              <a:gd name="connsiteY9" fmla="*/ 6768376 h 8549251"/>
              <a:gd name="connsiteX10" fmla="*/ 14027 w 8111857"/>
              <a:gd name="connsiteY10" fmla="*/ 1795726 h 8549251"/>
              <a:gd name="connsiteX0" fmla="*/ 14027 w 8111857"/>
              <a:gd name="connsiteY0" fmla="*/ 1786760 h 8540285"/>
              <a:gd name="connsiteX1" fmla="*/ 17202 w 8111857"/>
              <a:gd name="connsiteY1" fmla="*/ 1554749 h 8540285"/>
              <a:gd name="connsiteX2" fmla="*/ 293427 w 8111857"/>
              <a:gd name="connsiteY2" fmla="*/ 818149 h 8540285"/>
              <a:gd name="connsiteX3" fmla="*/ 6330982 w 8111857"/>
              <a:gd name="connsiteY3" fmla="*/ 15029 h 8540285"/>
              <a:gd name="connsiteX4" fmla="*/ 5995727 w 8111857"/>
              <a:gd name="connsiteY4" fmla="*/ 1557924 h 8540285"/>
              <a:gd name="connsiteX5" fmla="*/ 8111857 w 8111857"/>
              <a:gd name="connsiteY5" fmla="*/ 1786760 h 8540285"/>
              <a:gd name="connsiteX6" fmla="*/ 8111857 w 8111857"/>
              <a:gd name="connsiteY6" fmla="*/ 6759410 h 8540285"/>
              <a:gd name="connsiteX7" fmla="*/ 6330982 w 8111857"/>
              <a:gd name="connsiteY7" fmla="*/ 8540285 h 8540285"/>
              <a:gd name="connsiteX8" fmla="*/ 1794902 w 8111857"/>
              <a:gd name="connsiteY8" fmla="*/ 8540285 h 8540285"/>
              <a:gd name="connsiteX9" fmla="*/ 14027 w 8111857"/>
              <a:gd name="connsiteY9" fmla="*/ 6759410 h 8540285"/>
              <a:gd name="connsiteX10" fmla="*/ 14027 w 8111857"/>
              <a:gd name="connsiteY10" fmla="*/ 1786760 h 8540285"/>
              <a:gd name="connsiteX0" fmla="*/ 14027 w 8111857"/>
              <a:gd name="connsiteY0" fmla="*/ 968611 h 7722136"/>
              <a:gd name="connsiteX1" fmla="*/ 17202 w 8111857"/>
              <a:gd name="connsiteY1" fmla="*/ 736600 h 7722136"/>
              <a:gd name="connsiteX2" fmla="*/ 293427 w 8111857"/>
              <a:gd name="connsiteY2" fmla="*/ 0 h 7722136"/>
              <a:gd name="connsiteX3" fmla="*/ 5995727 w 8111857"/>
              <a:gd name="connsiteY3" fmla="*/ 739775 h 7722136"/>
              <a:gd name="connsiteX4" fmla="*/ 8111857 w 8111857"/>
              <a:gd name="connsiteY4" fmla="*/ 968611 h 7722136"/>
              <a:gd name="connsiteX5" fmla="*/ 8111857 w 8111857"/>
              <a:gd name="connsiteY5" fmla="*/ 5941261 h 7722136"/>
              <a:gd name="connsiteX6" fmla="*/ 6330982 w 8111857"/>
              <a:gd name="connsiteY6" fmla="*/ 7722136 h 7722136"/>
              <a:gd name="connsiteX7" fmla="*/ 1794902 w 8111857"/>
              <a:gd name="connsiteY7" fmla="*/ 7722136 h 7722136"/>
              <a:gd name="connsiteX8" fmla="*/ 14027 w 8111857"/>
              <a:gd name="connsiteY8" fmla="*/ 5941261 h 7722136"/>
              <a:gd name="connsiteX9" fmla="*/ 14027 w 8111857"/>
              <a:gd name="connsiteY9" fmla="*/ 968611 h 7722136"/>
              <a:gd name="connsiteX0" fmla="*/ 7684 w 8105514"/>
              <a:gd name="connsiteY0" fmla="*/ 968611 h 7722136"/>
              <a:gd name="connsiteX1" fmla="*/ 20384 w 8105514"/>
              <a:gd name="connsiteY1" fmla="*/ 514350 h 7722136"/>
              <a:gd name="connsiteX2" fmla="*/ 287084 w 8105514"/>
              <a:gd name="connsiteY2" fmla="*/ 0 h 7722136"/>
              <a:gd name="connsiteX3" fmla="*/ 5989384 w 8105514"/>
              <a:gd name="connsiteY3" fmla="*/ 739775 h 7722136"/>
              <a:gd name="connsiteX4" fmla="*/ 8105514 w 8105514"/>
              <a:gd name="connsiteY4" fmla="*/ 968611 h 7722136"/>
              <a:gd name="connsiteX5" fmla="*/ 8105514 w 8105514"/>
              <a:gd name="connsiteY5" fmla="*/ 5941261 h 7722136"/>
              <a:gd name="connsiteX6" fmla="*/ 6324639 w 8105514"/>
              <a:gd name="connsiteY6" fmla="*/ 7722136 h 7722136"/>
              <a:gd name="connsiteX7" fmla="*/ 1788559 w 8105514"/>
              <a:gd name="connsiteY7" fmla="*/ 7722136 h 7722136"/>
              <a:gd name="connsiteX8" fmla="*/ 7684 w 8105514"/>
              <a:gd name="connsiteY8" fmla="*/ 5941261 h 7722136"/>
              <a:gd name="connsiteX9" fmla="*/ 7684 w 8105514"/>
              <a:gd name="connsiteY9" fmla="*/ 968611 h 7722136"/>
              <a:gd name="connsiteX0" fmla="*/ 7684 w 8105514"/>
              <a:gd name="connsiteY0" fmla="*/ 749536 h 7722136"/>
              <a:gd name="connsiteX1" fmla="*/ 20384 w 8105514"/>
              <a:gd name="connsiteY1" fmla="*/ 514350 h 7722136"/>
              <a:gd name="connsiteX2" fmla="*/ 287084 w 8105514"/>
              <a:gd name="connsiteY2" fmla="*/ 0 h 7722136"/>
              <a:gd name="connsiteX3" fmla="*/ 5989384 w 8105514"/>
              <a:gd name="connsiteY3" fmla="*/ 739775 h 7722136"/>
              <a:gd name="connsiteX4" fmla="*/ 8105514 w 8105514"/>
              <a:gd name="connsiteY4" fmla="*/ 968611 h 7722136"/>
              <a:gd name="connsiteX5" fmla="*/ 8105514 w 8105514"/>
              <a:gd name="connsiteY5" fmla="*/ 5941261 h 7722136"/>
              <a:gd name="connsiteX6" fmla="*/ 6324639 w 8105514"/>
              <a:gd name="connsiteY6" fmla="*/ 7722136 h 7722136"/>
              <a:gd name="connsiteX7" fmla="*/ 1788559 w 8105514"/>
              <a:gd name="connsiteY7" fmla="*/ 7722136 h 7722136"/>
              <a:gd name="connsiteX8" fmla="*/ 7684 w 8105514"/>
              <a:gd name="connsiteY8" fmla="*/ 5941261 h 7722136"/>
              <a:gd name="connsiteX9" fmla="*/ 7684 w 8105514"/>
              <a:gd name="connsiteY9" fmla="*/ 749536 h 7722136"/>
              <a:gd name="connsiteX0" fmla="*/ 236220 w 8334050"/>
              <a:gd name="connsiteY0" fmla="*/ 774564 h 7747164"/>
              <a:gd name="connsiteX1" fmla="*/ 515620 w 8334050"/>
              <a:gd name="connsiteY1" fmla="*/ 25028 h 7747164"/>
              <a:gd name="connsiteX2" fmla="*/ 6217920 w 8334050"/>
              <a:gd name="connsiteY2" fmla="*/ 764803 h 7747164"/>
              <a:gd name="connsiteX3" fmla="*/ 8334050 w 8334050"/>
              <a:gd name="connsiteY3" fmla="*/ 993639 h 7747164"/>
              <a:gd name="connsiteX4" fmla="*/ 8334050 w 8334050"/>
              <a:gd name="connsiteY4" fmla="*/ 5966289 h 7747164"/>
              <a:gd name="connsiteX5" fmla="*/ 6553175 w 8334050"/>
              <a:gd name="connsiteY5" fmla="*/ 7747164 h 7747164"/>
              <a:gd name="connsiteX6" fmla="*/ 2017095 w 8334050"/>
              <a:gd name="connsiteY6" fmla="*/ 7747164 h 7747164"/>
              <a:gd name="connsiteX7" fmla="*/ 236220 w 8334050"/>
              <a:gd name="connsiteY7" fmla="*/ 5966289 h 7747164"/>
              <a:gd name="connsiteX8" fmla="*/ 236220 w 8334050"/>
              <a:gd name="connsiteY8" fmla="*/ 774564 h 7747164"/>
              <a:gd name="connsiteX0" fmla="*/ 0 w 8097830"/>
              <a:gd name="connsiteY0" fmla="*/ 396179 h 7368779"/>
              <a:gd name="connsiteX1" fmla="*/ 5981700 w 8097830"/>
              <a:gd name="connsiteY1" fmla="*/ 386418 h 7368779"/>
              <a:gd name="connsiteX2" fmla="*/ 8097830 w 8097830"/>
              <a:gd name="connsiteY2" fmla="*/ 615254 h 7368779"/>
              <a:gd name="connsiteX3" fmla="*/ 8097830 w 8097830"/>
              <a:gd name="connsiteY3" fmla="*/ 5587904 h 7368779"/>
              <a:gd name="connsiteX4" fmla="*/ 6316955 w 8097830"/>
              <a:gd name="connsiteY4" fmla="*/ 7368779 h 7368779"/>
              <a:gd name="connsiteX5" fmla="*/ 1780875 w 8097830"/>
              <a:gd name="connsiteY5" fmla="*/ 7368779 h 7368779"/>
              <a:gd name="connsiteX6" fmla="*/ 0 w 8097830"/>
              <a:gd name="connsiteY6" fmla="*/ 5587904 h 7368779"/>
              <a:gd name="connsiteX7" fmla="*/ 0 w 8097830"/>
              <a:gd name="connsiteY7" fmla="*/ 396179 h 7368779"/>
              <a:gd name="connsiteX0" fmla="*/ 0 w 8097830"/>
              <a:gd name="connsiteY0" fmla="*/ 397045 h 7366470"/>
              <a:gd name="connsiteX1" fmla="*/ 5981700 w 8097830"/>
              <a:gd name="connsiteY1" fmla="*/ 384109 h 7366470"/>
              <a:gd name="connsiteX2" fmla="*/ 8097830 w 8097830"/>
              <a:gd name="connsiteY2" fmla="*/ 612945 h 7366470"/>
              <a:gd name="connsiteX3" fmla="*/ 8097830 w 8097830"/>
              <a:gd name="connsiteY3" fmla="*/ 5585595 h 7366470"/>
              <a:gd name="connsiteX4" fmla="*/ 6316955 w 8097830"/>
              <a:gd name="connsiteY4" fmla="*/ 7366470 h 7366470"/>
              <a:gd name="connsiteX5" fmla="*/ 1780875 w 8097830"/>
              <a:gd name="connsiteY5" fmla="*/ 7366470 h 7366470"/>
              <a:gd name="connsiteX6" fmla="*/ 0 w 8097830"/>
              <a:gd name="connsiteY6" fmla="*/ 5585595 h 7366470"/>
              <a:gd name="connsiteX7" fmla="*/ 0 w 8097830"/>
              <a:gd name="connsiteY7" fmla="*/ 397045 h 7366470"/>
              <a:gd name="connsiteX0" fmla="*/ 0 w 8097830"/>
              <a:gd name="connsiteY0" fmla="*/ 191935 h 7161360"/>
              <a:gd name="connsiteX1" fmla="*/ 5981700 w 8097830"/>
              <a:gd name="connsiteY1" fmla="*/ 178999 h 7161360"/>
              <a:gd name="connsiteX2" fmla="*/ 8097830 w 8097830"/>
              <a:gd name="connsiteY2" fmla="*/ 407835 h 7161360"/>
              <a:gd name="connsiteX3" fmla="*/ 8097830 w 8097830"/>
              <a:gd name="connsiteY3" fmla="*/ 5380485 h 7161360"/>
              <a:gd name="connsiteX4" fmla="*/ 6316955 w 8097830"/>
              <a:gd name="connsiteY4" fmla="*/ 7161360 h 7161360"/>
              <a:gd name="connsiteX5" fmla="*/ 1780875 w 8097830"/>
              <a:gd name="connsiteY5" fmla="*/ 7161360 h 7161360"/>
              <a:gd name="connsiteX6" fmla="*/ 0 w 8097830"/>
              <a:gd name="connsiteY6" fmla="*/ 5380485 h 7161360"/>
              <a:gd name="connsiteX7" fmla="*/ 0 w 8097830"/>
              <a:gd name="connsiteY7" fmla="*/ 191935 h 7161360"/>
              <a:gd name="connsiteX0" fmla="*/ 6350 w 8097830"/>
              <a:gd name="connsiteY0" fmla="*/ 182410 h 7161360"/>
              <a:gd name="connsiteX1" fmla="*/ 5981700 w 8097830"/>
              <a:gd name="connsiteY1" fmla="*/ 178999 h 7161360"/>
              <a:gd name="connsiteX2" fmla="*/ 8097830 w 8097830"/>
              <a:gd name="connsiteY2" fmla="*/ 407835 h 7161360"/>
              <a:gd name="connsiteX3" fmla="*/ 8097830 w 8097830"/>
              <a:gd name="connsiteY3" fmla="*/ 5380485 h 7161360"/>
              <a:gd name="connsiteX4" fmla="*/ 6316955 w 8097830"/>
              <a:gd name="connsiteY4" fmla="*/ 7161360 h 7161360"/>
              <a:gd name="connsiteX5" fmla="*/ 1780875 w 8097830"/>
              <a:gd name="connsiteY5" fmla="*/ 7161360 h 7161360"/>
              <a:gd name="connsiteX6" fmla="*/ 0 w 8097830"/>
              <a:gd name="connsiteY6" fmla="*/ 5380485 h 7161360"/>
              <a:gd name="connsiteX7" fmla="*/ 6350 w 8097830"/>
              <a:gd name="connsiteY7" fmla="*/ 182410 h 7161360"/>
              <a:gd name="connsiteX0" fmla="*/ 611 w 8098441"/>
              <a:gd name="connsiteY0" fmla="*/ 176060 h 7161360"/>
              <a:gd name="connsiteX1" fmla="*/ 5982311 w 8098441"/>
              <a:gd name="connsiteY1" fmla="*/ 178999 h 7161360"/>
              <a:gd name="connsiteX2" fmla="*/ 8098441 w 8098441"/>
              <a:gd name="connsiteY2" fmla="*/ 407835 h 7161360"/>
              <a:gd name="connsiteX3" fmla="*/ 8098441 w 8098441"/>
              <a:gd name="connsiteY3" fmla="*/ 5380485 h 7161360"/>
              <a:gd name="connsiteX4" fmla="*/ 6317566 w 8098441"/>
              <a:gd name="connsiteY4" fmla="*/ 7161360 h 7161360"/>
              <a:gd name="connsiteX5" fmla="*/ 1781486 w 8098441"/>
              <a:gd name="connsiteY5" fmla="*/ 7161360 h 7161360"/>
              <a:gd name="connsiteX6" fmla="*/ 611 w 8098441"/>
              <a:gd name="connsiteY6" fmla="*/ 5380485 h 7161360"/>
              <a:gd name="connsiteX7" fmla="*/ 611 w 8098441"/>
              <a:gd name="connsiteY7" fmla="*/ 176060 h 7161360"/>
              <a:gd name="connsiteX0" fmla="*/ 611 w 8098441"/>
              <a:gd name="connsiteY0" fmla="*/ 176060 h 7161360"/>
              <a:gd name="connsiteX1" fmla="*/ 5982311 w 8098441"/>
              <a:gd name="connsiteY1" fmla="*/ 178999 h 7161360"/>
              <a:gd name="connsiteX2" fmla="*/ 8098441 w 8098441"/>
              <a:gd name="connsiteY2" fmla="*/ 407835 h 7161360"/>
              <a:gd name="connsiteX3" fmla="*/ 8098441 w 8098441"/>
              <a:gd name="connsiteY3" fmla="*/ 5380485 h 7161360"/>
              <a:gd name="connsiteX4" fmla="*/ 5981016 w 8098441"/>
              <a:gd name="connsiteY4" fmla="*/ 7047060 h 7161360"/>
              <a:gd name="connsiteX5" fmla="*/ 1781486 w 8098441"/>
              <a:gd name="connsiteY5" fmla="*/ 7161360 h 7161360"/>
              <a:gd name="connsiteX6" fmla="*/ 611 w 8098441"/>
              <a:gd name="connsiteY6" fmla="*/ 5380485 h 7161360"/>
              <a:gd name="connsiteX7" fmla="*/ 611 w 8098441"/>
              <a:gd name="connsiteY7" fmla="*/ 176060 h 7161360"/>
              <a:gd name="connsiteX0" fmla="*/ 611 w 8098441"/>
              <a:gd name="connsiteY0" fmla="*/ 176060 h 7047060"/>
              <a:gd name="connsiteX1" fmla="*/ 5982311 w 8098441"/>
              <a:gd name="connsiteY1" fmla="*/ 178999 h 7047060"/>
              <a:gd name="connsiteX2" fmla="*/ 8098441 w 8098441"/>
              <a:gd name="connsiteY2" fmla="*/ 407835 h 7047060"/>
              <a:gd name="connsiteX3" fmla="*/ 8098441 w 8098441"/>
              <a:gd name="connsiteY3" fmla="*/ 5380485 h 7047060"/>
              <a:gd name="connsiteX4" fmla="*/ 5981016 w 8098441"/>
              <a:gd name="connsiteY4" fmla="*/ 7047060 h 7047060"/>
              <a:gd name="connsiteX5" fmla="*/ 1133786 w 8098441"/>
              <a:gd name="connsiteY5" fmla="*/ 7015310 h 7047060"/>
              <a:gd name="connsiteX6" fmla="*/ 611 w 8098441"/>
              <a:gd name="connsiteY6" fmla="*/ 5380485 h 7047060"/>
              <a:gd name="connsiteX7" fmla="*/ 611 w 8098441"/>
              <a:gd name="connsiteY7" fmla="*/ 176060 h 7047060"/>
              <a:gd name="connsiteX0" fmla="*/ 611 w 8098441"/>
              <a:gd name="connsiteY0" fmla="*/ 176060 h 7047060"/>
              <a:gd name="connsiteX1" fmla="*/ 5982311 w 8098441"/>
              <a:gd name="connsiteY1" fmla="*/ 178999 h 7047060"/>
              <a:gd name="connsiteX2" fmla="*/ 8098441 w 8098441"/>
              <a:gd name="connsiteY2" fmla="*/ 407835 h 7047060"/>
              <a:gd name="connsiteX3" fmla="*/ 8098441 w 8098441"/>
              <a:gd name="connsiteY3" fmla="*/ 5380485 h 7047060"/>
              <a:gd name="connsiteX4" fmla="*/ 5981016 w 8098441"/>
              <a:gd name="connsiteY4" fmla="*/ 7047060 h 7047060"/>
              <a:gd name="connsiteX5" fmla="*/ 1133786 w 8098441"/>
              <a:gd name="connsiteY5" fmla="*/ 7015310 h 7047060"/>
              <a:gd name="connsiteX6" fmla="*/ 611 w 8098441"/>
              <a:gd name="connsiteY6" fmla="*/ 5380485 h 7047060"/>
              <a:gd name="connsiteX7" fmla="*/ 611 w 8098441"/>
              <a:gd name="connsiteY7" fmla="*/ 176060 h 7047060"/>
              <a:gd name="connsiteX0" fmla="*/ 593 w 8098423"/>
              <a:gd name="connsiteY0" fmla="*/ 176060 h 7047060"/>
              <a:gd name="connsiteX1" fmla="*/ 5982293 w 8098423"/>
              <a:gd name="connsiteY1" fmla="*/ 178999 h 7047060"/>
              <a:gd name="connsiteX2" fmla="*/ 8098423 w 8098423"/>
              <a:gd name="connsiteY2" fmla="*/ 407835 h 7047060"/>
              <a:gd name="connsiteX3" fmla="*/ 8098423 w 8098423"/>
              <a:gd name="connsiteY3" fmla="*/ 5380485 h 7047060"/>
              <a:gd name="connsiteX4" fmla="*/ 5980998 w 8098423"/>
              <a:gd name="connsiteY4" fmla="*/ 7047060 h 7047060"/>
              <a:gd name="connsiteX5" fmla="*/ 1133768 w 8098423"/>
              <a:gd name="connsiteY5" fmla="*/ 7015310 h 7047060"/>
              <a:gd name="connsiteX6" fmla="*/ 593 w 8098423"/>
              <a:gd name="connsiteY6" fmla="*/ 5380485 h 7047060"/>
              <a:gd name="connsiteX7" fmla="*/ 593 w 8098423"/>
              <a:gd name="connsiteY7" fmla="*/ 176060 h 7047060"/>
              <a:gd name="connsiteX0" fmla="*/ 989 w 8098819"/>
              <a:gd name="connsiteY0" fmla="*/ 176060 h 7047060"/>
              <a:gd name="connsiteX1" fmla="*/ 5982689 w 8098819"/>
              <a:gd name="connsiteY1" fmla="*/ 178999 h 7047060"/>
              <a:gd name="connsiteX2" fmla="*/ 8098819 w 8098819"/>
              <a:gd name="connsiteY2" fmla="*/ 407835 h 7047060"/>
              <a:gd name="connsiteX3" fmla="*/ 8098819 w 8098819"/>
              <a:gd name="connsiteY3" fmla="*/ 5380485 h 7047060"/>
              <a:gd name="connsiteX4" fmla="*/ 5981394 w 8098819"/>
              <a:gd name="connsiteY4" fmla="*/ 7047060 h 7047060"/>
              <a:gd name="connsiteX5" fmla="*/ 1134164 w 8098819"/>
              <a:gd name="connsiteY5" fmla="*/ 7015310 h 7047060"/>
              <a:gd name="connsiteX6" fmla="*/ 989 w 8098819"/>
              <a:gd name="connsiteY6" fmla="*/ 5380485 h 7047060"/>
              <a:gd name="connsiteX7" fmla="*/ 989 w 8098819"/>
              <a:gd name="connsiteY7" fmla="*/ 176060 h 7047060"/>
              <a:gd name="connsiteX0" fmla="*/ 980 w 8098810"/>
              <a:gd name="connsiteY0" fmla="*/ 176060 h 7047060"/>
              <a:gd name="connsiteX1" fmla="*/ 5982680 w 8098810"/>
              <a:gd name="connsiteY1" fmla="*/ 178999 h 7047060"/>
              <a:gd name="connsiteX2" fmla="*/ 8098810 w 8098810"/>
              <a:gd name="connsiteY2" fmla="*/ 407835 h 7047060"/>
              <a:gd name="connsiteX3" fmla="*/ 8098810 w 8098810"/>
              <a:gd name="connsiteY3" fmla="*/ 5380485 h 7047060"/>
              <a:gd name="connsiteX4" fmla="*/ 5981385 w 8098810"/>
              <a:gd name="connsiteY4" fmla="*/ 7047060 h 7047060"/>
              <a:gd name="connsiteX5" fmla="*/ 1134155 w 8098810"/>
              <a:gd name="connsiteY5" fmla="*/ 7015310 h 7047060"/>
              <a:gd name="connsiteX6" fmla="*/ 980 w 8098810"/>
              <a:gd name="connsiteY6" fmla="*/ 5380485 h 7047060"/>
              <a:gd name="connsiteX7" fmla="*/ 980 w 8098810"/>
              <a:gd name="connsiteY7" fmla="*/ 176060 h 7047060"/>
              <a:gd name="connsiteX0" fmla="*/ 1113 w 8098943"/>
              <a:gd name="connsiteY0" fmla="*/ 176060 h 7047060"/>
              <a:gd name="connsiteX1" fmla="*/ 5982813 w 8098943"/>
              <a:gd name="connsiteY1" fmla="*/ 178999 h 7047060"/>
              <a:gd name="connsiteX2" fmla="*/ 8098943 w 8098943"/>
              <a:gd name="connsiteY2" fmla="*/ 407835 h 7047060"/>
              <a:gd name="connsiteX3" fmla="*/ 8098943 w 8098943"/>
              <a:gd name="connsiteY3" fmla="*/ 5380485 h 7047060"/>
              <a:gd name="connsiteX4" fmla="*/ 5981518 w 8098943"/>
              <a:gd name="connsiteY4" fmla="*/ 7047060 h 7047060"/>
              <a:gd name="connsiteX5" fmla="*/ 1134288 w 8098943"/>
              <a:gd name="connsiteY5" fmla="*/ 7015310 h 7047060"/>
              <a:gd name="connsiteX6" fmla="*/ 1113 w 8098943"/>
              <a:gd name="connsiteY6" fmla="*/ 5380485 h 7047060"/>
              <a:gd name="connsiteX7" fmla="*/ 1113 w 8098943"/>
              <a:gd name="connsiteY7" fmla="*/ 176060 h 7047060"/>
              <a:gd name="connsiteX0" fmla="*/ 6145 w 8103975"/>
              <a:gd name="connsiteY0" fmla="*/ 176060 h 7047060"/>
              <a:gd name="connsiteX1" fmla="*/ 5987845 w 8103975"/>
              <a:gd name="connsiteY1" fmla="*/ 178999 h 7047060"/>
              <a:gd name="connsiteX2" fmla="*/ 8103975 w 8103975"/>
              <a:gd name="connsiteY2" fmla="*/ 407835 h 7047060"/>
              <a:gd name="connsiteX3" fmla="*/ 8103975 w 8103975"/>
              <a:gd name="connsiteY3" fmla="*/ 5380485 h 7047060"/>
              <a:gd name="connsiteX4" fmla="*/ 5986550 w 8103975"/>
              <a:gd name="connsiteY4" fmla="*/ 7047060 h 7047060"/>
              <a:gd name="connsiteX5" fmla="*/ 1139320 w 8103975"/>
              <a:gd name="connsiteY5" fmla="*/ 7015310 h 7047060"/>
              <a:gd name="connsiteX6" fmla="*/ 6145 w 8103975"/>
              <a:gd name="connsiteY6" fmla="*/ 5380485 h 7047060"/>
              <a:gd name="connsiteX7" fmla="*/ 6145 w 8103975"/>
              <a:gd name="connsiteY7" fmla="*/ 176060 h 7047060"/>
              <a:gd name="connsiteX0" fmla="*/ 6145 w 8103975"/>
              <a:gd name="connsiteY0" fmla="*/ 176060 h 7047060"/>
              <a:gd name="connsiteX1" fmla="*/ 5987845 w 8103975"/>
              <a:gd name="connsiteY1" fmla="*/ 178999 h 7047060"/>
              <a:gd name="connsiteX2" fmla="*/ 8103975 w 8103975"/>
              <a:gd name="connsiteY2" fmla="*/ 407835 h 7047060"/>
              <a:gd name="connsiteX3" fmla="*/ 8103975 w 8103975"/>
              <a:gd name="connsiteY3" fmla="*/ 5380485 h 7047060"/>
              <a:gd name="connsiteX4" fmla="*/ 5986550 w 8103975"/>
              <a:gd name="connsiteY4" fmla="*/ 7047060 h 7047060"/>
              <a:gd name="connsiteX5" fmla="*/ 1139320 w 8103975"/>
              <a:gd name="connsiteY5" fmla="*/ 7015310 h 7047060"/>
              <a:gd name="connsiteX6" fmla="*/ 6145 w 8103975"/>
              <a:gd name="connsiteY6" fmla="*/ 5380485 h 7047060"/>
              <a:gd name="connsiteX7" fmla="*/ 6145 w 8103975"/>
              <a:gd name="connsiteY7" fmla="*/ 176060 h 7047060"/>
              <a:gd name="connsiteX0" fmla="*/ 6145 w 8103975"/>
              <a:gd name="connsiteY0" fmla="*/ 176060 h 7015310"/>
              <a:gd name="connsiteX1" fmla="*/ 5987845 w 8103975"/>
              <a:gd name="connsiteY1" fmla="*/ 178999 h 7015310"/>
              <a:gd name="connsiteX2" fmla="*/ 8103975 w 8103975"/>
              <a:gd name="connsiteY2" fmla="*/ 407835 h 7015310"/>
              <a:gd name="connsiteX3" fmla="*/ 8103975 w 8103975"/>
              <a:gd name="connsiteY3" fmla="*/ 5380485 h 7015310"/>
              <a:gd name="connsiteX4" fmla="*/ 5983375 w 8103975"/>
              <a:gd name="connsiteY4" fmla="*/ 7015310 h 7015310"/>
              <a:gd name="connsiteX5" fmla="*/ 1139320 w 8103975"/>
              <a:gd name="connsiteY5" fmla="*/ 7015310 h 7015310"/>
              <a:gd name="connsiteX6" fmla="*/ 6145 w 8103975"/>
              <a:gd name="connsiteY6" fmla="*/ 5380485 h 7015310"/>
              <a:gd name="connsiteX7" fmla="*/ 6145 w 8103975"/>
              <a:gd name="connsiteY7" fmla="*/ 176060 h 7015310"/>
              <a:gd name="connsiteX0" fmla="*/ 6145 w 8103975"/>
              <a:gd name="connsiteY0" fmla="*/ 176060 h 7015310"/>
              <a:gd name="connsiteX1" fmla="*/ 5987845 w 8103975"/>
              <a:gd name="connsiteY1" fmla="*/ 178999 h 7015310"/>
              <a:gd name="connsiteX2" fmla="*/ 8103975 w 8103975"/>
              <a:gd name="connsiteY2" fmla="*/ 407835 h 7015310"/>
              <a:gd name="connsiteX3" fmla="*/ 8103975 w 8103975"/>
              <a:gd name="connsiteY3" fmla="*/ 5380485 h 7015310"/>
              <a:gd name="connsiteX4" fmla="*/ 5983375 w 8103975"/>
              <a:gd name="connsiteY4" fmla="*/ 7015310 h 7015310"/>
              <a:gd name="connsiteX5" fmla="*/ 1139320 w 8103975"/>
              <a:gd name="connsiteY5" fmla="*/ 7015310 h 7015310"/>
              <a:gd name="connsiteX6" fmla="*/ 6145 w 8103975"/>
              <a:gd name="connsiteY6" fmla="*/ 5380485 h 7015310"/>
              <a:gd name="connsiteX7" fmla="*/ 6145 w 8103975"/>
              <a:gd name="connsiteY7" fmla="*/ 176060 h 7015310"/>
              <a:gd name="connsiteX0" fmla="*/ 6145 w 8103975"/>
              <a:gd name="connsiteY0" fmla="*/ 176060 h 7015310"/>
              <a:gd name="connsiteX1" fmla="*/ 5987845 w 8103975"/>
              <a:gd name="connsiteY1" fmla="*/ 178999 h 7015310"/>
              <a:gd name="connsiteX2" fmla="*/ 8103975 w 8103975"/>
              <a:gd name="connsiteY2" fmla="*/ 407835 h 7015310"/>
              <a:gd name="connsiteX3" fmla="*/ 8103975 w 8103975"/>
              <a:gd name="connsiteY3" fmla="*/ 5380485 h 7015310"/>
              <a:gd name="connsiteX4" fmla="*/ 5983375 w 8103975"/>
              <a:gd name="connsiteY4" fmla="*/ 7015310 h 7015310"/>
              <a:gd name="connsiteX5" fmla="*/ 1139320 w 8103975"/>
              <a:gd name="connsiteY5" fmla="*/ 7015310 h 7015310"/>
              <a:gd name="connsiteX6" fmla="*/ 6145 w 8103975"/>
              <a:gd name="connsiteY6" fmla="*/ 5380485 h 7015310"/>
              <a:gd name="connsiteX7" fmla="*/ 6145 w 8103975"/>
              <a:gd name="connsiteY7" fmla="*/ 176060 h 7015310"/>
              <a:gd name="connsiteX0" fmla="*/ 6145 w 8103975"/>
              <a:gd name="connsiteY0" fmla="*/ 186280 h 7025530"/>
              <a:gd name="connsiteX1" fmla="*/ 5984670 w 8103975"/>
              <a:gd name="connsiteY1" fmla="*/ 151119 h 7025530"/>
              <a:gd name="connsiteX2" fmla="*/ 8103975 w 8103975"/>
              <a:gd name="connsiteY2" fmla="*/ 418055 h 7025530"/>
              <a:gd name="connsiteX3" fmla="*/ 8103975 w 8103975"/>
              <a:gd name="connsiteY3" fmla="*/ 5390705 h 7025530"/>
              <a:gd name="connsiteX4" fmla="*/ 5983375 w 8103975"/>
              <a:gd name="connsiteY4" fmla="*/ 7025530 h 7025530"/>
              <a:gd name="connsiteX5" fmla="*/ 1139320 w 8103975"/>
              <a:gd name="connsiteY5" fmla="*/ 7025530 h 7025530"/>
              <a:gd name="connsiteX6" fmla="*/ 6145 w 8103975"/>
              <a:gd name="connsiteY6" fmla="*/ 5390705 h 7025530"/>
              <a:gd name="connsiteX7" fmla="*/ 6145 w 8103975"/>
              <a:gd name="connsiteY7" fmla="*/ 186280 h 7025530"/>
              <a:gd name="connsiteX0" fmla="*/ 6145 w 8103975"/>
              <a:gd name="connsiteY0" fmla="*/ 134828 h 6974078"/>
              <a:gd name="connsiteX1" fmla="*/ 5984670 w 8103975"/>
              <a:gd name="connsiteY1" fmla="*/ 99667 h 6974078"/>
              <a:gd name="connsiteX2" fmla="*/ 8103975 w 8103975"/>
              <a:gd name="connsiteY2" fmla="*/ 366603 h 6974078"/>
              <a:gd name="connsiteX3" fmla="*/ 8103975 w 8103975"/>
              <a:gd name="connsiteY3" fmla="*/ 5339253 h 6974078"/>
              <a:gd name="connsiteX4" fmla="*/ 5983375 w 8103975"/>
              <a:gd name="connsiteY4" fmla="*/ 6974078 h 6974078"/>
              <a:gd name="connsiteX5" fmla="*/ 1139320 w 8103975"/>
              <a:gd name="connsiteY5" fmla="*/ 6974078 h 6974078"/>
              <a:gd name="connsiteX6" fmla="*/ 6145 w 8103975"/>
              <a:gd name="connsiteY6" fmla="*/ 5339253 h 6974078"/>
              <a:gd name="connsiteX7" fmla="*/ 6145 w 8103975"/>
              <a:gd name="connsiteY7" fmla="*/ 134828 h 6974078"/>
              <a:gd name="connsiteX0" fmla="*/ 6145 w 8103975"/>
              <a:gd name="connsiteY0" fmla="*/ 35161 h 6874411"/>
              <a:gd name="connsiteX1" fmla="*/ 5984670 w 8103975"/>
              <a:gd name="connsiteY1" fmla="*/ 0 h 6874411"/>
              <a:gd name="connsiteX2" fmla="*/ 8103975 w 8103975"/>
              <a:gd name="connsiteY2" fmla="*/ 5239586 h 6874411"/>
              <a:gd name="connsiteX3" fmla="*/ 5983375 w 8103975"/>
              <a:gd name="connsiteY3" fmla="*/ 6874411 h 6874411"/>
              <a:gd name="connsiteX4" fmla="*/ 1139320 w 8103975"/>
              <a:gd name="connsiteY4" fmla="*/ 6874411 h 6874411"/>
              <a:gd name="connsiteX5" fmla="*/ 6145 w 8103975"/>
              <a:gd name="connsiteY5" fmla="*/ 5239586 h 6874411"/>
              <a:gd name="connsiteX6" fmla="*/ 6145 w 8103975"/>
              <a:gd name="connsiteY6" fmla="*/ 35161 h 6874411"/>
              <a:gd name="connsiteX0" fmla="*/ 6145 w 6662323"/>
              <a:gd name="connsiteY0" fmla="*/ 35161 h 6874411"/>
              <a:gd name="connsiteX1" fmla="*/ 5984670 w 6662323"/>
              <a:gd name="connsiteY1" fmla="*/ 0 h 6874411"/>
              <a:gd name="connsiteX2" fmla="*/ 5983375 w 6662323"/>
              <a:gd name="connsiteY2" fmla="*/ 6874411 h 6874411"/>
              <a:gd name="connsiteX3" fmla="*/ 1139320 w 6662323"/>
              <a:gd name="connsiteY3" fmla="*/ 6874411 h 6874411"/>
              <a:gd name="connsiteX4" fmla="*/ 6145 w 6662323"/>
              <a:gd name="connsiteY4" fmla="*/ 5239586 h 6874411"/>
              <a:gd name="connsiteX5" fmla="*/ 6145 w 6662323"/>
              <a:gd name="connsiteY5" fmla="*/ 35161 h 6874411"/>
              <a:gd name="connsiteX0" fmla="*/ 6145 w 6429576"/>
              <a:gd name="connsiteY0" fmla="*/ 35161 h 6874411"/>
              <a:gd name="connsiteX1" fmla="*/ 5984670 w 6429576"/>
              <a:gd name="connsiteY1" fmla="*/ 0 h 6874411"/>
              <a:gd name="connsiteX2" fmla="*/ 5983375 w 6429576"/>
              <a:gd name="connsiteY2" fmla="*/ 6874411 h 6874411"/>
              <a:gd name="connsiteX3" fmla="*/ 1139320 w 6429576"/>
              <a:gd name="connsiteY3" fmla="*/ 6874411 h 6874411"/>
              <a:gd name="connsiteX4" fmla="*/ 6145 w 6429576"/>
              <a:gd name="connsiteY4" fmla="*/ 5239586 h 6874411"/>
              <a:gd name="connsiteX5" fmla="*/ 6145 w 6429576"/>
              <a:gd name="connsiteY5" fmla="*/ 35161 h 6874411"/>
              <a:gd name="connsiteX0" fmla="*/ 6145 w 5991227"/>
              <a:gd name="connsiteY0" fmla="*/ 35161 h 6874411"/>
              <a:gd name="connsiteX1" fmla="*/ 5984670 w 5991227"/>
              <a:gd name="connsiteY1" fmla="*/ 0 h 6874411"/>
              <a:gd name="connsiteX2" fmla="*/ 5983375 w 5991227"/>
              <a:gd name="connsiteY2" fmla="*/ 6874411 h 6874411"/>
              <a:gd name="connsiteX3" fmla="*/ 1139320 w 5991227"/>
              <a:gd name="connsiteY3" fmla="*/ 6874411 h 6874411"/>
              <a:gd name="connsiteX4" fmla="*/ 6145 w 5991227"/>
              <a:gd name="connsiteY4" fmla="*/ 5239586 h 6874411"/>
              <a:gd name="connsiteX5" fmla="*/ 6145 w 5991227"/>
              <a:gd name="connsiteY5" fmla="*/ 35161 h 6874411"/>
              <a:gd name="connsiteX0" fmla="*/ 82310 w 6070567"/>
              <a:gd name="connsiteY0" fmla="*/ 6586 h 6874411"/>
              <a:gd name="connsiteX1" fmla="*/ 6064010 w 6070567"/>
              <a:gd name="connsiteY1" fmla="*/ 0 h 6874411"/>
              <a:gd name="connsiteX2" fmla="*/ 6062715 w 6070567"/>
              <a:gd name="connsiteY2" fmla="*/ 6874411 h 6874411"/>
              <a:gd name="connsiteX3" fmla="*/ 1218660 w 6070567"/>
              <a:gd name="connsiteY3" fmla="*/ 6874411 h 6874411"/>
              <a:gd name="connsiteX4" fmla="*/ 85485 w 6070567"/>
              <a:gd name="connsiteY4" fmla="*/ 5239586 h 6874411"/>
              <a:gd name="connsiteX5" fmla="*/ 82310 w 6070567"/>
              <a:gd name="connsiteY5" fmla="*/ 6586 h 6874411"/>
              <a:gd name="connsiteX0" fmla="*/ 39225 w 6100507"/>
              <a:gd name="connsiteY0" fmla="*/ 181211 h 6874411"/>
              <a:gd name="connsiteX1" fmla="*/ 6093950 w 6100507"/>
              <a:gd name="connsiteY1" fmla="*/ 0 h 6874411"/>
              <a:gd name="connsiteX2" fmla="*/ 6092655 w 6100507"/>
              <a:gd name="connsiteY2" fmla="*/ 6874411 h 6874411"/>
              <a:gd name="connsiteX3" fmla="*/ 1248600 w 6100507"/>
              <a:gd name="connsiteY3" fmla="*/ 6874411 h 6874411"/>
              <a:gd name="connsiteX4" fmla="*/ 115425 w 6100507"/>
              <a:gd name="connsiteY4" fmla="*/ 5239586 h 6874411"/>
              <a:gd name="connsiteX5" fmla="*/ 39225 w 6100507"/>
              <a:gd name="connsiteY5" fmla="*/ 181211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5628 w 5993885"/>
              <a:gd name="connsiteY0" fmla="*/ 6586 h 6874411"/>
              <a:gd name="connsiteX1" fmla="*/ 5987328 w 5993885"/>
              <a:gd name="connsiteY1" fmla="*/ 0 h 6874411"/>
              <a:gd name="connsiteX2" fmla="*/ 5986033 w 5993885"/>
              <a:gd name="connsiteY2" fmla="*/ 6874411 h 6874411"/>
              <a:gd name="connsiteX3" fmla="*/ 1141978 w 5993885"/>
              <a:gd name="connsiteY3" fmla="*/ 6874411 h 6874411"/>
              <a:gd name="connsiteX4" fmla="*/ 8803 w 5993885"/>
              <a:gd name="connsiteY4" fmla="*/ 5239586 h 6874411"/>
              <a:gd name="connsiteX5" fmla="*/ 5628 w 5993885"/>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137659 w 5989566"/>
              <a:gd name="connsiteY3" fmla="*/ 6874411 h 6874411"/>
              <a:gd name="connsiteX4" fmla="*/ 4484 w 5989566"/>
              <a:gd name="connsiteY4" fmla="*/ 5239586 h 6874411"/>
              <a:gd name="connsiteX5" fmla="*/ 1309 w 5989566"/>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137659 w 5989566"/>
              <a:gd name="connsiteY3" fmla="*/ 6874411 h 6874411"/>
              <a:gd name="connsiteX4" fmla="*/ 4484 w 5989566"/>
              <a:gd name="connsiteY4" fmla="*/ 5239586 h 6874411"/>
              <a:gd name="connsiteX5" fmla="*/ 1309 w 5989566"/>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369434 w 5989566"/>
              <a:gd name="connsiteY3" fmla="*/ 6874411 h 6874411"/>
              <a:gd name="connsiteX4" fmla="*/ 4484 w 5989566"/>
              <a:gd name="connsiteY4" fmla="*/ 5239586 h 6874411"/>
              <a:gd name="connsiteX5" fmla="*/ 1309 w 5989566"/>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369434 w 5989566"/>
              <a:gd name="connsiteY3" fmla="*/ 6874411 h 6874411"/>
              <a:gd name="connsiteX4" fmla="*/ 4484 w 5989566"/>
              <a:gd name="connsiteY4" fmla="*/ 5239586 h 6874411"/>
              <a:gd name="connsiteX5" fmla="*/ 1309 w 5989566"/>
              <a:gd name="connsiteY5" fmla="*/ 6586 h 6874411"/>
              <a:gd name="connsiteX0" fmla="*/ 19849 w 6008106"/>
              <a:gd name="connsiteY0" fmla="*/ 6586 h 6995509"/>
              <a:gd name="connsiteX1" fmla="*/ 6001549 w 6008106"/>
              <a:gd name="connsiteY1" fmla="*/ 0 h 6995509"/>
              <a:gd name="connsiteX2" fmla="*/ 6000254 w 6008106"/>
              <a:gd name="connsiteY2" fmla="*/ 6874411 h 6995509"/>
              <a:gd name="connsiteX3" fmla="*/ 1387974 w 6008106"/>
              <a:gd name="connsiteY3" fmla="*/ 6874411 h 6995509"/>
              <a:gd name="connsiteX4" fmla="*/ 799 w 6008106"/>
              <a:gd name="connsiteY4" fmla="*/ 5239586 h 6995509"/>
              <a:gd name="connsiteX5" fmla="*/ 19849 w 6008106"/>
              <a:gd name="connsiteY5" fmla="*/ 6586 h 6995509"/>
              <a:gd name="connsiteX0" fmla="*/ 19849 w 6008106"/>
              <a:gd name="connsiteY0" fmla="*/ 6586 h 6874411"/>
              <a:gd name="connsiteX1" fmla="*/ 6001549 w 6008106"/>
              <a:gd name="connsiteY1" fmla="*/ 0 h 6874411"/>
              <a:gd name="connsiteX2" fmla="*/ 6000254 w 6008106"/>
              <a:gd name="connsiteY2" fmla="*/ 6874411 h 6874411"/>
              <a:gd name="connsiteX3" fmla="*/ 1387974 w 6008106"/>
              <a:gd name="connsiteY3" fmla="*/ 6874411 h 6874411"/>
              <a:gd name="connsiteX4" fmla="*/ 799 w 6008106"/>
              <a:gd name="connsiteY4" fmla="*/ 5239586 h 6874411"/>
              <a:gd name="connsiteX5" fmla="*/ 19849 w 6008106"/>
              <a:gd name="connsiteY5" fmla="*/ 6586 h 6874411"/>
              <a:gd name="connsiteX0" fmla="*/ 19849 w 6008106"/>
              <a:gd name="connsiteY0" fmla="*/ 6586 h 6874411"/>
              <a:gd name="connsiteX1" fmla="*/ 6001549 w 6008106"/>
              <a:gd name="connsiteY1" fmla="*/ 0 h 6874411"/>
              <a:gd name="connsiteX2" fmla="*/ 6000254 w 6008106"/>
              <a:gd name="connsiteY2" fmla="*/ 6874411 h 6874411"/>
              <a:gd name="connsiteX3" fmla="*/ 1387974 w 6008106"/>
              <a:gd name="connsiteY3" fmla="*/ 6874411 h 6874411"/>
              <a:gd name="connsiteX4" fmla="*/ 799 w 6008106"/>
              <a:gd name="connsiteY4" fmla="*/ 5239586 h 6874411"/>
              <a:gd name="connsiteX5" fmla="*/ 19849 w 6008106"/>
              <a:gd name="connsiteY5" fmla="*/ 6586 h 6874411"/>
              <a:gd name="connsiteX0" fmla="*/ 19849 w 6008106"/>
              <a:gd name="connsiteY0" fmla="*/ 6586 h 6874447"/>
              <a:gd name="connsiteX1" fmla="*/ 6001549 w 6008106"/>
              <a:gd name="connsiteY1" fmla="*/ 0 h 6874447"/>
              <a:gd name="connsiteX2" fmla="*/ 6000254 w 6008106"/>
              <a:gd name="connsiteY2" fmla="*/ 6874411 h 6874447"/>
              <a:gd name="connsiteX3" fmla="*/ 1387974 w 6008106"/>
              <a:gd name="connsiteY3" fmla="*/ 6874411 h 6874447"/>
              <a:gd name="connsiteX4" fmla="*/ 799 w 6008106"/>
              <a:gd name="connsiteY4" fmla="*/ 5239586 h 6874447"/>
              <a:gd name="connsiteX5" fmla="*/ 19849 w 6008106"/>
              <a:gd name="connsiteY5" fmla="*/ 6586 h 6874447"/>
              <a:gd name="connsiteX0" fmla="*/ 21445 w 6009702"/>
              <a:gd name="connsiteY0" fmla="*/ 6586 h 6874477"/>
              <a:gd name="connsiteX1" fmla="*/ 6003145 w 6009702"/>
              <a:gd name="connsiteY1" fmla="*/ 0 h 6874477"/>
              <a:gd name="connsiteX2" fmla="*/ 6001850 w 6009702"/>
              <a:gd name="connsiteY2" fmla="*/ 6874411 h 6874477"/>
              <a:gd name="connsiteX3" fmla="*/ 1389570 w 6009702"/>
              <a:gd name="connsiteY3" fmla="*/ 6874411 h 6874477"/>
              <a:gd name="connsiteX4" fmla="*/ 2395 w 6009702"/>
              <a:gd name="connsiteY4" fmla="*/ 5239586 h 6874477"/>
              <a:gd name="connsiteX5" fmla="*/ 21445 w 6009702"/>
              <a:gd name="connsiteY5" fmla="*/ 6586 h 6874477"/>
              <a:gd name="connsiteX0" fmla="*/ 21685 w 6009942"/>
              <a:gd name="connsiteY0" fmla="*/ 6586 h 6874411"/>
              <a:gd name="connsiteX1" fmla="*/ 6003385 w 6009942"/>
              <a:gd name="connsiteY1" fmla="*/ 0 h 6874411"/>
              <a:gd name="connsiteX2" fmla="*/ 6002090 w 6009942"/>
              <a:gd name="connsiteY2" fmla="*/ 6874411 h 6874411"/>
              <a:gd name="connsiteX3" fmla="*/ 1389810 w 6009942"/>
              <a:gd name="connsiteY3" fmla="*/ 6874411 h 6874411"/>
              <a:gd name="connsiteX4" fmla="*/ 2635 w 6009942"/>
              <a:gd name="connsiteY4" fmla="*/ 5239586 h 6874411"/>
              <a:gd name="connsiteX5" fmla="*/ 21685 w 6009942"/>
              <a:gd name="connsiteY5" fmla="*/ 6586 h 6874411"/>
              <a:gd name="connsiteX0" fmla="*/ 1308 w 6011790"/>
              <a:gd name="connsiteY0" fmla="*/ 660636 h 6874411"/>
              <a:gd name="connsiteX1" fmla="*/ 6005233 w 6011790"/>
              <a:gd name="connsiteY1" fmla="*/ 0 h 6874411"/>
              <a:gd name="connsiteX2" fmla="*/ 6003938 w 6011790"/>
              <a:gd name="connsiteY2" fmla="*/ 6874411 h 6874411"/>
              <a:gd name="connsiteX3" fmla="*/ 1391658 w 6011790"/>
              <a:gd name="connsiteY3" fmla="*/ 6874411 h 6874411"/>
              <a:gd name="connsiteX4" fmla="*/ 4483 w 6011790"/>
              <a:gd name="connsiteY4" fmla="*/ 5239586 h 6874411"/>
              <a:gd name="connsiteX5" fmla="*/ 1308 w 6011790"/>
              <a:gd name="connsiteY5" fmla="*/ 660636 h 6874411"/>
              <a:gd name="connsiteX0" fmla="*/ 1308 w 6010421"/>
              <a:gd name="connsiteY0" fmla="*/ 9761 h 6223536"/>
              <a:gd name="connsiteX1" fmla="*/ 6002058 w 6010421"/>
              <a:gd name="connsiteY1" fmla="*/ 0 h 6223536"/>
              <a:gd name="connsiteX2" fmla="*/ 6003938 w 6010421"/>
              <a:gd name="connsiteY2" fmla="*/ 6223536 h 6223536"/>
              <a:gd name="connsiteX3" fmla="*/ 1391658 w 6010421"/>
              <a:gd name="connsiteY3" fmla="*/ 6223536 h 6223536"/>
              <a:gd name="connsiteX4" fmla="*/ 4483 w 6010421"/>
              <a:gd name="connsiteY4" fmla="*/ 4588711 h 6223536"/>
              <a:gd name="connsiteX5" fmla="*/ 1308 w 6010421"/>
              <a:gd name="connsiteY5" fmla="*/ 9761 h 6223536"/>
              <a:gd name="connsiteX0" fmla="*/ 1308 w 6005272"/>
              <a:gd name="connsiteY0" fmla="*/ 6586 h 6220361"/>
              <a:gd name="connsiteX1" fmla="*/ 5944908 w 6005272"/>
              <a:gd name="connsiteY1" fmla="*/ 0 h 6220361"/>
              <a:gd name="connsiteX2" fmla="*/ 6003938 w 6005272"/>
              <a:gd name="connsiteY2" fmla="*/ 6220361 h 6220361"/>
              <a:gd name="connsiteX3" fmla="*/ 1391658 w 6005272"/>
              <a:gd name="connsiteY3" fmla="*/ 6220361 h 6220361"/>
              <a:gd name="connsiteX4" fmla="*/ 4483 w 6005272"/>
              <a:gd name="connsiteY4" fmla="*/ 4585536 h 6220361"/>
              <a:gd name="connsiteX5" fmla="*/ 1308 w 6005272"/>
              <a:gd name="connsiteY5" fmla="*/ 6586 h 6220361"/>
              <a:gd name="connsiteX0" fmla="*/ 1308 w 5953271"/>
              <a:gd name="connsiteY0" fmla="*/ 6586 h 6220361"/>
              <a:gd name="connsiteX1" fmla="*/ 5944908 w 5953271"/>
              <a:gd name="connsiteY1" fmla="*/ 0 h 6220361"/>
              <a:gd name="connsiteX2" fmla="*/ 5946788 w 5953271"/>
              <a:gd name="connsiteY2" fmla="*/ 6217186 h 6220361"/>
              <a:gd name="connsiteX3" fmla="*/ 1391658 w 5953271"/>
              <a:gd name="connsiteY3" fmla="*/ 6220361 h 6220361"/>
              <a:gd name="connsiteX4" fmla="*/ 4483 w 5953271"/>
              <a:gd name="connsiteY4" fmla="*/ 4585536 h 6220361"/>
              <a:gd name="connsiteX5" fmla="*/ 1308 w 5953271"/>
              <a:gd name="connsiteY5" fmla="*/ 6586 h 6220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271" h="6220361">
                <a:moveTo>
                  <a:pt x="1308" y="6586"/>
                </a:moveTo>
                <a:lnTo>
                  <a:pt x="5944908" y="0"/>
                </a:lnTo>
                <a:cubicBezTo>
                  <a:pt x="5952972" y="2835940"/>
                  <a:pt x="5957933" y="3109916"/>
                  <a:pt x="5946788" y="6217186"/>
                </a:cubicBezTo>
                <a:lnTo>
                  <a:pt x="1391658" y="6220361"/>
                </a:lnTo>
                <a:cubicBezTo>
                  <a:pt x="1177495" y="6218923"/>
                  <a:pt x="-62771" y="5961948"/>
                  <a:pt x="4483" y="4585536"/>
                </a:cubicBezTo>
                <a:cubicBezTo>
                  <a:pt x="-759" y="3390099"/>
                  <a:pt x="-809" y="1739278"/>
                  <a:pt x="1308" y="6586"/>
                </a:cubicBezTo>
                <a:close/>
              </a:path>
            </a:pathLst>
          </a:custGeom>
          <a:solidFill>
            <a:srgbClr val="CCCCCC">
              <a:alpha val="72170"/>
            </a:srgbClr>
          </a:solidFill>
        </p:spPr>
        <p:txBody>
          <a:bodyPr bIns="0" anchor="ctr" anchorCtr="0"/>
          <a:lstStyle>
            <a:lvl1pPr marL="0" indent="0" algn="ctr">
              <a:buNone/>
              <a:defRPr lang="en-US" sz="1801" dirty="0">
                <a:solidFill>
                  <a:schemeClr val="tx1"/>
                </a:solidFill>
              </a:defRPr>
            </a:lvl1pPr>
          </a:lstStyle>
          <a:p>
            <a:pPr lvl="0"/>
            <a:r>
              <a:rPr lang="fr-FR" noProof="0"/>
              <a:t>Cliquez sur l'icône pour ajouter une image</a:t>
            </a:r>
            <a:endParaRPr lang="en-US" noProof="0"/>
          </a:p>
        </p:txBody>
      </p:sp>
      <p:sp>
        <p:nvSpPr>
          <p:cNvPr id="10" name="Text Placeholder 5"/>
          <p:cNvSpPr>
            <a:spLocks noGrp="1"/>
          </p:cNvSpPr>
          <p:nvPr>
            <p:ph type="body" sz="quarter" idx="12"/>
          </p:nvPr>
        </p:nvSpPr>
        <p:spPr>
          <a:xfrm>
            <a:off x="411479" y="2339926"/>
            <a:ext cx="3048158" cy="761781"/>
          </a:xfrm>
        </p:spPr>
        <p:txBody>
          <a:bodyPr/>
          <a:lstStyle>
            <a:lvl1pPr marL="0" indent="0">
              <a:spcBef>
                <a:spcPts val="0"/>
              </a:spcBef>
              <a:buNone/>
              <a:defRPr sz="1600" b="0">
                <a:solidFill>
                  <a:schemeClr val="bg1"/>
                </a:solidFill>
              </a:defRPr>
            </a:lvl1pPr>
            <a:lvl2pPr marL="0" indent="0">
              <a:buNone/>
              <a:defRPr b="1">
                <a:solidFill>
                  <a:schemeClr val="accent1"/>
                </a:solidFill>
              </a:defRPr>
            </a:lvl2pPr>
            <a:lvl3pPr marL="342900" indent="0">
              <a:buNone/>
              <a:defRPr b="1">
                <a:solidFill>
                  <a:schemeClr val="accent1"/>
                </a:solidFill>
              </a:defRPr>
            </a:lvl3pPr>
            <a:lvl4pPr marL="688975" indent="0">
              <a:buNone/>
              <a:defRPr b="1">
                <a:solidFill>
                  <a:schemeClr val="accent1"/>
                </a:solidFill>
              </a:defRPr>
            </a:lvl4pPr>
            <a:lvl5pPr marL="1028700" indent="0">
              <a:buNone/>
              <a:defRPr b="1">
                <a:solidFill>
                  <a:schemeClr val="accent1"/>
                </a:solidFill>
              </a:defRPr>
            </a:lvl5pPr>
          </a:lstStyle>
          <a:p>
            <a:pPr lvl="0"/>
            <a:r>
              <a:rPr lang="fr-FR"/>
              <a:t>Cliquez pour modifier les styles du texte du masque</a:t>
            </a:r>
          </a:p>
          <a:p>
            <a:pPr lvl="1"/>
            <a:r>
              <a:rPr lang="fr-FR"/>
              <a:t>Deuxième niveau</a:t>
            </a:r>
          </a:p>
        </p:txBody>
      </p:sp>
      <p:sp>
        <p:nvSpPr>
          <p:cNvPr id="3" name="Slide Number Placeholder 2">
            <a:extLst>
              <a:ext uri="{FF2B5EF4-FFF2-40B4-BE49-F238E27FC236}">
                <a16:creationId xmlns:a16="http://schemas.microsoft.com/office/drawing/2014/main" id="{0118D8C1-847F-9961-9511-EE10C726520E}"/>
              </a:ext>
            </a:extLst>
          </p:cNvPr>
          <p:cNvSpPr>
            <a:spLocks noGrp="1"/>
          </p:cNvSpPr>
          <p:nvPr>
            <p:ph type="sldNum" sz="quarter" idx="14"/>
          </p:nvPr>
        </p:nvSpPr>
        <p:spPr/>
        <p:txBody>
          <a:bodyPr/>
          <a:lstStyle>
            <a:lvl1pPr>
              <a:defRPr>
                <a:solidFill>
                  <a:schemeClr val="tx2"/>
                </a:solidFill>
              </a:defRPr>
            </a:lvl1pPr>
          </a:lstStyle>
          <a:p>
            <a:pPr>
              <a:defRPr/>
            </a:pPr>
            <a:r>
              <a:t>Page </a:t>
            </a:r>
            <a:fld id="{D00EAC3D-740F-4146-AAB3-9236FC1C6A69}" type="slidenum">
              <a:rPr smtClean="0"/>
              <a:pPr>
                <a:defRPr/>
              </a:pPr>
              <a:t>‹N°›</a:t>
            </a:fld>
            <a:endParaRPr/>
          </a:p>
        </p:txBody>
      </p:sp>
    </p:spTree>
    <p:extLst>
      <p:ext uri="{BB962C8B-B14F-4D97-AF65-F5344CB8AC3E}">
        <p14:creationId xmlns:p14="http://schemas.microsoft.com/office/powerpoint/2010/main" val="17720975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_Quote with photo layout (white)">
    <p:bg>
      <p:bgPr>
        <a:solidFill>
          <a:schemeClr val="bg1"/>
        </a:solidFill>
        <a:effectLst/>
      </p:bgPr>
    </p:bg>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735F782E-C77C-7857-634D-721278D521A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9100" y="6364288"/>
            <a:ext cx="596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4">
            <a:extLst>
              <a:ext uri="{FF2B5EF4-FFF2-40B4-BE49-F238E27FC236}">
                <a16:creationId xmlns:a16="http://schemas.microsoft.com/office/drawing/2014/main" id="{1025FF1D-033A-4B74-F042-820B6AE6E431}"/>
              </a:ext>
            </a:extLst>
          </p:cNvPr>
          <p:cNvSpPr txBox="1">
            <a:spLocks noChangeArrowheads="1"/>
          </p:cNvSpPr>
          <p:nvPr userDrawn="1"/>
        </p:nvSpPr>
        <p:spPr bwMode="auto">
          <a:xfrm>
            <a:off x="4495800" y="6430963"/>
            <a:ext cx="32004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r>
              <a:rPr lang="en-GB" altLang="en-US" sz="900">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 2025 The Sage Group plc, or its licensors. All rights reserved.</a:t>
            </a:r>
          </a:p>
        </p:txBody>
      </p:sp>
      <p:sp>
        <p:nvSpPr>
          <p:cNvPr id="2" name="Title 1"/>
          <p:cNvSpPr>
            <a:spLocks noGrp="1"/>
          </p:cNvSpPr>
          <p:nvPr>
            <p:ph type="title"/>
          </p:nvPr>
        </p:nvSpPr>
        <p:spPr>
          <a:xfrm>
            <a:off x="411480" y="301486"/>
            <a:ext cx="5112628" cy="594360"/>
          </a:xfrm>
        </p:spPr>
        <p:txBody>
          <a:bodyPr/>
          <a:lstStyle>
            <a:lvl1pPr>
              <a:lnSpc>
                <a:spcPct val="100000"/>
              </a:lnSpc>
              <a:defRPr>
                <a:solidFill>
                  <a:schemeClr val="tx1"/>
                </a:solidFill>
              </a:defRPr>
            </a:lvl1pPr>
          </a:lstStyle>
          <a:p>
            <a:r>
              <a:rPr lang="fr-FR"/>
              <a:t>Modifiez le style du titre</a:t>
            </a:r>
            <a:endParaRPr lang="en-US"/>
          </a:p>
        </p:txBody>
      </p:sp>
      <p:sp>
        <p:nvSpPr>
          <p:cNvPr id="9" name="Picture Placeholder 9"/>
          <p:cNvSpPr>
            <a:spLocks noGrp="1"/>
          </p:cNvSpPr>
          <p:nvPr>
            <p:ph type="pic" sz="quarter" idx="13"/>
          </p:nvPr>
        </p:nvSpPr>
        <p:spPr>
          <a:xfrm>
            <a:off x="6254749" y="-8473"/>
            <a:ext cx="5953271" cy="6220361"/>
          </a:xfrm>
          <a:custGeom>
            <a:avLst/>
            <a:gdLst>
              <a:gd name="connsiteX0" fmla="*/ 0 w 8097830"/>
              <a:gd name="connsiteY0" fmla="*/ 1780875 h 8534400"/>
              <a:gd name="connsiteX1" fmla="*/ 1780875 w 8097830"/>
              <a:gd name="connsiteY1" fmla="*/ 0 h 8534400"/>
              <a:gd name="connsiteX2" fmla="*/ 6316955 w 8097830"/>
              <a:gd name="connsiteY2" fmla="*/ 0 h 8534400"/>
              <a:gd name="connsiteX3" fmla="*/ 8097830 w 8097830"/>
              <a:gd name="connsiteY3" fmla="*/ 1780875 h 8534400"/>
              <a:gd name="connsiteX4" fmla="*/ 8097830 w 8097830"/>
              <a:gd name="connsiteY4" fmla="*/ 6753525 h 8534400"/>
              <a:gd name="connsiteX5" fmla="*/ 6316955 w 8097830"/>
              <a:gd name="connsiteY5" fmla="*/ 8534400 h 8534400"/>
              <a:gd name="connsiteX6" fmla="*/ 1780875 w 8097830"/>
              <a:gd name="connsiteY6" fmla="*/ 8534400 h 8534400"/>
              <a:gd name="connsiteX7" fmla="*/ 0 w 8097830"/>
              <a:gd name="connsiteY7" fmla="*/ 6753525 h 8534400"/>
              <a:gd name="connsiteX8" fmla="*/ 0 w 8097830"/>
              <a:gd name="connsiteY8" fmla="*/ 1780875 h 8534400"/>
              <a:gd name="connsiteX0" fmla="*/ 0 w 8150271"/>
              <a:gd name="connsiteY0" fmla="*/ 1780875 h 8534400"/>
              <a:gd name="connsiteX1" fmla="*/ 1780875 w 8150271"/>
              <a:gd name="connsiteY1" fmla="*/ 0 h 8534400"/>
              <a:gd name="connsiteX2" fmla="*/ 6316955 w 8150271"/>
              <a:gd name="connsiteY2" fmla="*/ 0 h 8534400"/>
              <a:gd name="connsiteX3" fmla="*/ 7988300 w 8150271"/>
              <a:gd name="connsiteY3" fmla="*/ 1158339 h 8534400"/>
              <a:gd name="connsiteX4" fmla="*/ 8097830 w 8150271"/>
              <a:gd name="connsiteY4" fmla="*/ 1780875 h 8534400"/>
              <a:gd name="connsiteX5" fmla="*/ 8097830 w 8150271"/>
              <a:gd name="connsiteY5" fmla="*/ 6753525 h 8534400"/>
              <a:gd name="connsiteX6" fmla="*/ 6316955 w 8150271"/>
              <a:gd name="connsiteY6" fmla="*/ 8534400 h 8534400"/>
              <a:gd name="connsiteX7" fmla="*/ 1780875 w 8150271"/>
              <a:gd name="connsiteY7" fmla="*/ 8534400 h 8534400"/>
              <a:gd name="connsiteX8" fmla="*/ 0 w 8150271"/>
              <a:gd name="connsiteY8" fmla="*/ 6753525 h 8534400"/>
              <a:gd name="connsiteX9" fmla="*/ 0 w 8150271"/>
              <a:gd name="connsiteY9" fmla="*/ 1780875 h 8534400"/>
              <a:gd name="connsiteX0" fmla="*/ 0 w 8097830"/>
              <a:gd name="connsiteY0" fmla="*/ 1780875 h 8534400"/>
              <a:gd name="connsiteX1" fmla="*/ 1780875 w 8097830"/>
              <a:gd name="connsiteY1" fmla="*/ 0 h 8534400"/>
              <a:gd name="connsiteX2" fmla="*/ 6316955 w 8097830"/>
              <a:gd name="connsiteY2" fmla="*/ 0 h 8534400"/>
              <a:gd name="connsiteX3" fmla="*/ 5981700 w 8097830"/>
              <a:gd name="connsiteY3" fmla="*/ 1552039 h 8534400"/>
              <a:gd name="connsiteX4" fmla="*/ 8097830 w 8097830"/>
              <a:gd name="connsiteY4" fmla="*/ 1780875 h 8534400"/>
              <a:gd name="connsiteX5" fmla="*/ 8097830 w 8097830"/>
              <a:gd name="connsiteY5" fmla="*/ 6753525 h 8534400"/>
              <a:gd name="connsiteX6" fmla="*/ 6316955 w 8097830"/>
              <a:gd name="connsiteY6" fmla="*/ 8534400 h 8534400"/>
              <a:gd name="connsiteX7" fmla="*/ 1780875 w 8097830"/>
              <a:gd name="connsiteY7" fmla="*/ 8534400 h 8534400"/>
              <a:gd name="connsiteX8" fmla="*/ 0 w 8097830"/>
              <a:gd name="connsiteY8" fmla="*/ 6753525 h 8534400"/>
              <a:gd name="connsiteX9" fmla="*/ 0 w 8097830"/>
              <a:gd name="connsiteY9" fmla="*/ 1780875 h 8534400"/>
              <a:gd name="connsiteX0" fmla="*/ 0 w 8097830"/>
              <a:gd name="connsiteY0" fmla="*/ 1780875 h 8534400"/>
              <a:gd name="connsiteX1" fmla="*/ 279400 w 8097830"/>
              <a:gd name="connsiteY1" fmla="*/ 812264 h 8534400"/>
              <a:gd name="connsiteX2" fmla="*/ 1780875 w 8097830"/>
              <a:gd name="connsiteY2" fmla="*/ 0 h 8534400"/>
              <a:gd name="connsiteX3" fmla="*/ 6316955 w 8097830"/>
              <a:gd name="connsiteY3" fmla="*/ 0 h 8534400"/>
              <a:gd name="connsiteX4" fmla="*/ 5981700 w 8097830"/>
              <a:gd name="connsiteY4" fmla="*/ 1552039 h 8534400"/>
              <a:gd name="connsiteX5" fmla="*/ 8097830 w 8097830"/>
              <a:gd name="connsiteY5" fmla="*/ 1780875 h 8534400"/>
              <a:gd name="connsiteX6" fmla="*/ 8097830 w 8097830"/>
              <a:gd name="connsiteY6" fmla="*/ 6753525 h 8534400"/>
              <a:gd name="connsiteX7" fmla="*/ 6316955 w 8097830"/>
              <a:gd name="connsiteY7" fmla="*/ 8534400 h 8534400"/>
              <a:gd name="connsiteX8" fmla="*/ 1780875 w 8097830"/>
              <a:gd name="connsiteY8" fmla="*/ 8534400 h 8534400"/>
              <a:gd name="connsiteX9" fmla="*/ 0 w 8097830"/>
              <a:gd name="connsiteY9" fmla="*/ 6753525 h 8534400"/>
              <a:gd name="connsiteX10" fmla="*/ 0 w 8097830"/>
              <a:gd name="connsiteY10" fmla="*/ 1780875 h 8534400"/>
              <a:gd name="connsiteX0" fmla="*/ 0 w 8097830"/>
              <a:gd name="connsiteY0" fmla="*/ 1780875 h 8534400"/>
              <a:gd name="connsiteX1" fmla="*/ 279400 w 8097830"/>
              <a:gd name="connsiteY1" fmla="*/ 812264 h 8534400"/>
              <a:gd name="connsiteX2" fmla="*/ 1780875 w 8097830"/>
              <a:gd name="connsiteY2" fmla="*/ 0 h 8534400"/>
              <a:gd name="connsiteX3" fmla="*/ 6316955 w 8097830"/>
              <a:gd name="connsiteY3" fmla="*/ 0 h 8534400"/>
              <a:gd name="connsiteX4" fmla="*/ 5981700 w 8097830"/>
              <a:gd name="connsiteY4" fmla="*/ 1552039 h 8534400"/>
              <a:gd name="connsiteX5" fmla="*/ 8097830 w 8097830"/>
              <a:gd name="connsiteY5" fmla="*/ 1780875 h 8534400"/>
              <a:gd name="connsiteX6" fmla="*/ 8097830 w 8097830"/>
              <a:gd name="connsiteY6" fmla="*/ 6753525 h 8534400"/>
              <a:gd name="connsiteX7" fmla="*/ 6316955 w 8097830"/>
              <a:gd name="connsiteY7" fmla="*/ 8534400 h 8534400"/>
              <a:gd name="connsiteX8" fmla="*/ 1780875 w 8097830"/>
              <a:gd name="connsiteY8" fmla="*/ 8534400 h 8534400"/>
              <a:gd name="connsiteX9" fmla="*/ 0 w 8097830"/>
              <a:gd name="connsiteY9" fmla="*/ 6753525 h 8534400"/>
              <a:gd name="connsiteX10" fmla="*/ 0 w 8097830"/>
              <a:gd name="connsiteY10" fmla="*/ 1780875 h 8534400"/>
              <a:gd name="connsiteX0" fmla="*/ 18252 w 8116082"/>
              <a:gd name="connsiteY0" fmla="*/ 1780875 h 8534400"/>
              <a:gd name="connsiteX1" fmla="*/ 21427 w 8116082"/>
              <a:gd name="connsiteY1" fmla="*/ 1548864 h 8534400"/>
              <a:gd name="connsiteX2" fmla="*/ 297652 w 8116082"/>
              <a:gd name="connsiteY2" fmla="*/ 812264 h 8534400"/>
              <a:gd name="connsiteX3" fmla="*/ 1799127 w 8116082"/>
              <a:gd name="connsiteY3" fmla="*/ 0 h 8534400"/>
              <a:gd name="connsiteX4" fmla="*/ 6335207 w 8116082"/>
              <a:gd name="connsiteY4" fmla="*/ 0 h 8534400"/>
              <a:gd name="connsiteX5" fmla="*/ 5999952 w 8116082"/>
              <a:gd name="connsiteY5" fmla="*/ 1552039 h 8534400"/>
              <a:gd name="connsiteX6" fmla="*/ 8116082 w 8116082"/>
              <a:gd name="connsiteY6" fmla="*/ 1780875 h 8534400"/>
              <a:gd name="connsiteX7" fmla="*/ 8116082 w 8116082"/>
              <a:gd name="connsiteY7" fmla="*/ 6753525 h 8534400"/>
              <a:gd name="connsiteX8" fmla="*/ 6335207 w 8116082"/>
              <a:gd name="connsiteY8" fmla="*/ 8534400 h 8534400"/>
              <a:gd name="connsiteX9" fmla="*/ 1799127 w 8116082"/>
              <a:gd name="connsiteY9" fmla="*/ 8534400 h 8534400"/>
              <a:gd name="connsiteX10" fmla="*/ 18252 w 8116082"/>
              <a:gd name="connsiteY10" fmla="*/ 6753525 h 8534400"/>
              <a:gd name="connsiteX11" fmla="*/ 18252 w 8116082"/>
              <a:gd name="connsiteY11" fmla="*/ 1780875 h 8534400"/>
              <a:gd name="connsiteX0" fmla="*/ 14027 w 8111857"/>
              <a:gd name="connsiteY0" fmla="*/ 1780875 h 8534400"/>
              <a:gd name="connsiteX1" fmla="*/ 17202 w 8111857"/>
              <a:gd name="connsiteY1" fmla="*/ 1548864 h 8534400"/>
              <a:gd name="connsiteX2" fmla="*/ 293427 w 8111857"/>
              <a:gd name="connsiteY2" fmla="*/ 812264 h 8534400"/>
              <a:gd name="connsiteX3" fmla="*/ 1794902 w 8111857"/>
              <a:gd name="connsiteY3" fmla="*/ 0 h 8534400"/>
              <a:gd name="connsiteX4" fmla="*/ 6330982 w 8111857"/>
              <a:gd name="connsiteY4" fmla="*/ 0 h 8534400"/>
              <a:gd name="connsiteX5" fmla="*/ 5995727 w 8111857"/>
              <a:gd name="connsiteY5" fmla="*/ 1552039 h 8534400"/>
              <a:gd name="connsiteX6" fmla="*/ 8111857 w 8111857"/>
              <a:gd name="connsiteY6" fmla="*/ 1780875 h 8534400"/>
              <a:gd name="connsiteX7" fmla="*/ 8111857 w 8111857"/>
              <a:gd name="connsiteY7" fmla="*/ 6753525 h 8534400"/>
              <a:gd name="connsiteX8" fmla="*/ 6330982 w 8111857"/>
              <a:gd name="connsiteY8" fmla="*/ 8534400 h 8534400"/>
              <a:gd name="connsiteX9" fmla="*/ 1794902 w 8111857"/>
              <a:gd name="connsiteY9" fmla="*/ 8534400 h 8534400"/>
              <a:gd name="connsiteX10" fmla="*/ 14027 w 8111857"/>
              <a:gd name="connsiteY10" fmla="*/ 6753525 h 8534400"/>
              <a:gd name="connsiteX11" fmla="*/ 14027 w 8111857"/>
              <a:gd name="connsiteY11" fmla="*/ 1780875 h 8534400"/>
              <a:gd name="connsiteX0" fmla="*/ 14027 w 8111857"/>
              <a:gd name="connsiteY0" fmla="*/ 1795726 h 8549251"/>
              <a:gd name="connsiteX1" fmla="*/ 17202 w 8111857"/>
              <a:gd name="connsiteY1" fmla="*/ 1563715 h 8549251"/>
              <a:gd name="connsiteX2" fmla="*/ 293427 w 8111857"/>
              <a:gd name="connsiteY2" fmla="*/ 827115 h 8549251"/>
              <a:gd name="connsiteX3" fmla="*/ 6330982 w 8111857"/>
              <a:gd name="connsiteY3" fmla="*/ 14851 h 8549251"/>
              <a:gd name="connsiteX4" fmla="*/ 5995727 w 8111857"/>
              <a:gd name="connsiteY4" fmla="*/ 1566890 h 8549251"/>
              <a:gd name="connsiteX5" fmla="*/ 8111857 w 8111857"/>
              <a:gd name="connsiteY5" fmla="*/ 1795726 h 8549251"/>
              <a:gd name="connsiteX6" fmla="*/ 8111857 w 8111857"/>
              <a:gd name="connsiteY6" fmla="*/ 6768376 h 8549251"/>
              <a:gd name="connsiteX7" fmla="*/ 6330982 w 8111857"/>
              <a:gd name="connsiteY7" fmla="*/ 8549251 h 8549251"/>
              <a:gd name="connsiteX8" fmla="*/ 1794902 w 8111857"/>
              <a:gd name="connsiteY8" fmla="*/ 8549251 h 8549251"/>
              <a:gd name="connsiteX9" fmla="*/ 14027 w 8111857"/>
              <a:gd name="connsiteY9" fmla="*/ 6768376 h 8549251"/>
              <a:gd name="connsiteX10" fmla="*/ 14027 w 8111857"/>
              <a:gd name="connsiteY10" fmla="*/ 1795726 h 8549251"/>
              <a:gd name="connsiteX0" fmla="*/ 14027 w 8111857"/>
              <a:gd name="connsiteY0" fmla="*/ 1786760 h 8540285"/>
              <a:gd name="connsiteX1" fmla="*/ 17202 w 8111857"/>
              <a:gd name="connsiteY1" fmla="*/ 1554749 h 8540285"/>
              <a:gd name="connsiteX2" fmla="*/ 293427 w 8111857"/>
              <a:gd name="connsiteY2" fmla="*/ 818149 h 8540285"/>
              <a:gd name="connsiteX3" fmla="*/ 6330982 w 8111857"/>
              <a:gd name="connsiteY3" fmla="*/ 15029 h 8540285"/>
              <a:gd name="connsiteX4" fmla="*/ 5995727 w 8111857"/>
              <a:gd name="connsiteY4" fmla="*/ 1557924 h 8540285"/>
              <a:gd name="connsiteX5" fmla="*/ 8111857 w 8111857"/>
              <a:gd name="connsiteY5" fmla="*/ 1786760 h 8540285"/>
              <a:gd name="connsiteX6" fmla="*/ 8111857 w 8111857"/>
              <a:gd name="connsiteY6" fmla="*/ 6759410 h 8540285"/>
              <a:gd name="connsiteX7" fmla="*/ 6330982 w 8111857"/>
              <a:gd name="connsiteY7" fmla="*/ 8540285 h 8540285"/>
              <a:gd name="connsiteX8" fmla="*/ 1794902 w 8111857"/>
              <a:gd name="connsiteY8" fmla="*/ 8540285 h 8540285"/>
              <a:gd name="connsiteX9" fmla="*/ 14027 w 8111857"/>
              <a:gd name="connsiteY9" fmla="*/ 6759410 h 8540285"/>
              <a:gd name="connsiteX10" fmla="*/ 14027 w 8111857"/>
              <a:gd name="connsiteY10" fmla="*/ 1786760 h 8540285"/>
              <a:gd name="connsiteX0" fmla="*/ 14027 w 8111857"/>
              <a:gd name="connsiteY0" fmla="*/ 968611 h 7722136"/>
              <a:gd name="connsiteX1" fmla="*/ 17202 w 8111857"/>
              <a:gd name="connsiteY1" fmla="*/ 736600 h 7722136"/>
              <a:gd name="connsiteX2" fmla="*/ 293427 w 8111857"/>
              <a:gd name="connsiteY2" fmla="*/ 0 h 7722136"/>
              <a:gd name="connsiteX3" fmla="*/ 5995727 w 8111857"/>
              <a:gd name="connsiteY3" fmla="*/ 739775 h 7722136"/>
              <a:gd name="connsiteX4" fmla="*/ 8111857 w 8111857"/>
              <a:gd name="connsiteY4" fmla="*/ 968611 h 7722136"/>
              <a:gd name="connsiteX5" fmla="*/ 8111857 w 8111857"/>
              <a:gd name="connsiteY5" fmla="*/ 5941261 h 7722136"/>
              <a:gd name="connsiteX6" fmla="*/ 6330982 w 8111857"/>
              <a:gd name="connsiteY6" fmla="*/ 7722136 h 7722136"/>
              <a:gd name="connsiteX7" fmla="*/ 1794902 w 8111857"/>
              <a:gd name="connsiteY7" fmla="*/ 7722136 h 7722136"/>
              <a:gd name="connsiteX8" fmla="*/ 14027 w 8111857"/>
              <a:gd name="connsiteY8" fmla="*/ 5941261 h 7722136"/>
              <a:gd name="connsiteX9" fmla="*/ 14027 w 8111857"/>
              <a:gd name="connsiteY9" fmla="*/ 968611 h 7722136"/>
              <a:gd name="connsiteX0" fmla="*/ 7684 w 8105514"/>
              <a:gd name="connsiteY0" fmla="*/ 968611 h 7722136"/>
              <a:gd name="connsiteX1" fmla="*/ 20384 w 8105514"/>
              <a:gd name="connsiteY1" fmla="*/ 514350 h 7722136"/>
              <a:gd name="connsiteX2" fmla="*/ 287084 w 8105514"/>
              <a:gd name="connsiteY2" fmla="*/ 0 h 7722136"/>
              <a:gd name="connsiteX3" fmla="*/ 5989384 w 8105514"/>
              <a:gd name="connsiteY3" fmla="*/ 739775 h 7722136"/>
              <a:gd name="connsiteX4" fmla="*/ 8105514 w 8105514"/>
              <a:gd name="connsiteY4" fmla="*/ 968611 h 7722136"/>
              <a:gd name="connsiteX5" fmla="*/ 8105514 w 8105514"/>
              <a:gd name="connsiteY5" fmla="*/ 5941261 h 7722136"/>
              <a:gd name="connsiteX6" fmla="*/ 6324639 w 8105514"/>
              <a:gd name="connsiteY6" fmla="*/ 7722136 h 7722136"/>
              <a:gd name="connsiteX7" fmla="*/ 1788559 w 8105514"/>
              <a:gd name="connsiteY7" fmla="*/ 7722136 h 7722136"/>
              <a:gd name="connsiteX8" fmla="*/ 7684 w 8105514"/>
              <a:gd name="connsiteY8" fmla="*/ 5941261 h 7722136"/>
              <a:gd name="connsiteX9" fmla="*/ 7684 w 8105514"/>
              <a:gd name="connsiteY9" fmla="*/ 968611 h 7722136"/>
              <a:gd name="connsiteX0" fmla="*/ 7684 w 8105514"/>
              <a:gd name="connsiteY0" fmla="*/ 749536 h 7722136"/>
              <a:gd name="connsiteX1" fmla="*/ 20384 w 8105514"/>
              <a:gd name="connsiteY1" fmla="*/ 514350 h 7722136"/>
              <a:gd name="connsiteX2" fmla="*/ 287084 w 8105514"/>
              <a:gd name="connsiteY2" fmla="*/ 0 h 7722136"/>
              <a:gd name="connsiteX3" fmla="*/ 5989384 w 8105514"/>
              <a:gd name="connsiteY3" fmla="*/ 739775 h 7722136"/>
              <a:gd name="connsiteX4" fmla="*/ 8105514 w 8105514"/>
              <a:gd name="connsiteY4" fmla="*/ 968611 h 7722136"/>
              <a:gd name="connsiteX5" fmla="*/ 8105514 w 8105514"/>
              <a:gd name="connsiteY5" fmla="*/ 5941261 h 7722136"/>
              <a:gd name="connsiteX6" fmla="*/ 6324639 w 8105514"/>
              <a:gd name="connsiteY6" fmla="*/ 7722136 h 7722136"/>
              <a:gd name="connsiteX7" fmla="*/ 1788559 w 8105514"/>
              <a:gd name="connsiteY7" fmla="*/ 7722136 h 7722136"/>
              <a:gd name="connsiteX8" fmla="*/ 7684 w 8105514"/>
              <a:gd name="connsiteY8" fmla="*/ 5941261 h 7722136"/>
              <a:gd name="connsiteX9" fmla="*/ 7684 w 8105514"/>
              <a:gd name="connsiteY9" fmla="*/ 749536 h 7722136"/>
              <a:gd name="connsiteX0" fmla="*/ 236220 w 8334050"/>
              <a:gd name="connsiteY0" fmla="*/ 774564 h 7747164"/>
              <a:gd name="connsiteX1" fmla="*/ 515620 w 8334050"/>
              <a:gd name="connsiteY1" fmla="*/ 25028 h 7747164"/>
              <a:gd name="connsiteX2" fmla="*/ 6217920 w 8334050"/>
              <a:gd name="connsiteY2" fmla="*/ 764803 h 7747164"/>
              <a:gd name="connsiteX3" fmla="*/ 8334050 w 8334050"/>
              <a:gd name="connsiteY3" fmla="*/ 993639 h 7747164"/>
              <a:gd name="connsiteX4" fmla="*/ 8334050 w 8334050"/>
              <a:gd name="connsiteY4" fmla="*/ 5966289 h 7747164"/>
              <a:gd name="connsiteX5" fmla="*/ 6553175 w 8334050"/>
              <a:gd name="connsiteY5" fmla="*/ 7747164 h 7747164"/>
              <a:gd name="connsiteX6" fmla="*/ 2017095 w 8334050"/>
              <a:gd name="connsiteY6" fmla="*/ 7747164 h 7747164"/>
              <a:gd name="connsiteX7" fmla="*/ 236220 w 8334050"/>
              <a:gd name="connsiteY7" fmla="*/ 5966289 h 7747164"/>
              <a:gd name="connsiteX8" fmla="*/ 236220 w 8334050"/>
              <a:gd name="connsiteY8" fmla="*/ 774564 h 7747164"/>
              <a:gd name="connsiteX0" fmla="*/ 0 w 8097830"/>
              <a:gd name="connsiteY0" fmla="*/ 396179 h 7368779"/>
              <a:gd name="connsiteX1" fmla="*/ 5981700 w 8097830"/>
              <a:gd name="connsiteY1" fmla="*/ 386418 h 7368779"/>
              <a:gd name="connsiteX2" fmla="*/ 8097830 w 8097830"/>
              <a:gd name="connsiteY2" fmla="*/ 615254 h 7368779"/>
              <a:gd name="connsiteX3" fmla="*/ 8097830 w 8097830"/>
              <a:gd name="connsiteY3" fmla="*/ 5587904 h 7368779"/>
              <a:gd name="connsiteX4" fmla="*/ 6316955 w 8097830"/>
              <a:gd name="connsiteY4" fmla="*/ 7368779 h 7368779"/>
              <a:gd name="connsiteX5" fmla="*/ 1780875 w 8097830"/>
              <a:gd name="connsiteY5" fmla="*/ 7368779 h 7368779"/>
              <a:gd name="connsiteX6" fmla="*/ 0 w 8097830"/>
              <a:gd name="connsiteY6" fmla="*/ 5587904 h 7368779"/>
              <a:gd name="connsiteX7" fmla="*/ 0 w 8097830"/>
              <a:gd name="connsiteY7" fmla="*/ 396179 h 7368779"/>
              <a:gd name="connsiteX0" fmla="*/ 0 w 8097830"/>
              <a:gd name="connsiteY0" fmla="*/ 397045 h 7366470"/>
              <a:gd name="connsiteX1" fmla="*/ 5981700 w 8097830"/>
              <a:gd name="connsiteY1" fmla="*/ 384109 h 7366470"/>
              <a:gd name="connsiteX2" fmla="*/ 8097830 w 8097830"/>
              <a:gd name="connsiteY2" fmla="*/ 612945 h 7366470"/>
              <a:gd name="connsiteX3" fmla="*/ 8097830 w 8097830"/>
              <a:gd name="connsiteY3" fmla="*/ 5585595 h 7366470"/>
              <a:gd name="connsiteX4" fmla="*/ 6316955 w 8097830"/>
              <a:gd name="connsiteY4" fmla="*/ 7366470 h 7366470"/>
              <a:gd name="connsiteX5" fmla="*/ 1780875 w 8097830"/>
              <a:gd name="connsiteY5" fmla="*/ 7366470 h 7366470"/>
              <a:gd name="connsiteX6" fmla="*/ 0 w 8097830"/>
              <a:gd name="connsiteY6" fmla="*/ 5585595 h 7366470"/>
              <a:gd name="connsiteX7" fmla="*/ 0 w 8097830"/>
              <a:gd name="connsiteY7" fmla="*/ 397045 h 7366470"/>
              <a:gd name="connsiteX0" fmla="*/ 0 w 8097830"/>
              <a:gd name="connsiteY0" fmla="*/ 191935 h 7161360"/>
              <a:gd name="connsiteX1" fmla="*/ 5981700 w 8097830"/>
              <a:gd name="connsiteY1" fmla="*/ 178999 h 7161360"/>
              <a:gd name="connsiteX2" fmla="*/ 8097830 w 8097830"/>
              <a:gd name="connsiteY2" fmla="*/ 407835 h 7161360"/>
              <a:gd name="connsiteX3" fmla="*/ 8097830 w 8097830"/>
              <a:gd name="connsiteY3" fmla="*/ 5380485 h 7161360"/>
              <a:gd name="connsiteX4" fmla="*/ 6316955 w 8097830"/>
              <a:gd name="connsiteY4" fmla="*/ 7161360 h 7161360"/>
              <a:gd name="connsiteX5" fmla="*/ 1780875 w 8097830"/>
              <a:gd name="connsiteY5" fmla="*/ 7161360 h 7161360"/>
              <a:gd name="connsiteX6" fmla="*/ 0 w 8097830"/>
              <a:gd name="connsiteY6" fmla="*/ 5380485 h 7161360"/>
              <a:gd name="connsiteX7" fmla="*/ 0 w 8097830"/>
              <a:gd name="connsiteY7" fmla="*/ 191935 h 7161360"/>
              <a:gd name="connsiteX0" fmla="*/ 6350 w 8097830"/>
              <a:gd name="connsiteY0" fmla="*/ 182410 h 7161360"/>
              <a:gd name="connsiteX1" fmla="*/ 5981700 w 8097830"/>
              <a:gd name="connsiteY1" fmla="*/ 178999 h 7161360"/>
              <a:gd name="connsiteX2" fmla="*/ 8097830 w 8097830"/>
              <a:gd name="connsiteY2" fmla="*/ 407835 h 7161360"/>
              <a:gd name="connsiteX3" fmla="*/ 8097830 w 8097830"/>
              <a:gd name="connsiteY3" fmla="*/ 5380485 h 7161360"/>
              <a:gd name="connsiteX4" fmla="*/ 6316955 w 8097830"/>
              <a:gd name="connsiteY4" fmla="*/ 7161360 h 7161360"/>
              <a:gd name="connsiteX5" fmla="*/ 1780875 w 8097830"/>
              <a:gd name="connsiteY5" fmla="*/ 7161360 h 7161360"/>
              <a:gd name="connsiteX6" fmla="*/ 0 w 8097830"/>
              <a:gd name="connsiteY6" fmla="*/ 5380485 h 7161360"/>
              <a:gd name="connsiteX7" fmla="*/ 6350 w 8097830"/>
              <a:gd name="connsiteY7" fmla="*/ 182410 h 7161360"/>
              <a:gd name="connsiteX0" fmla="*/ 611 w 8098441"/>
              <a:gd name="connsiteY0" fmla="*/ 176060 h 7161360"/>
              <a:gd name="connsiteX1" fmla="*/ 5982311 w 8098441"/>
              <a:gd name="connsiteY1" fmla="*/ 178999 h 7161360"/>
              <a:gd name="connsiteX2" fmla="*/ 8098441 w 8098441"/>
              <a:gd name="connsiteY2" fmla="*/ 407835 h 7161360"/>
              <a:gd name="connsiteX3" fmla="*/ 8098441 w 8098441"/>
              <a:gd name="connsiteY3" fmla="*/ 5380485 h 7161360"/>
              <a:gd name="connsiteX4" fmla="*/ 6317566 w 8098441"/>
              <a:gd name="connsiteY4" fmla="*/ 7161360 h 7161360"/>
              <a:gd name="connsiteX5" fmla="*/ 1781486 w 8098441"/>
              <a:gd name="connsiteY5" fmla="*/ 7161360 h 7161360"/>
              <a:gd name="connsiteX6" fmla="*/ 611 w 8098441"/>
              <a:gd name="connsiteY6" fmla="*/ 5380485 h 7161360"/>
              <a:gd name="connsiteX7" fmla="*/ 611 w 8098441"/>
              <a:gd name="connsiteY7" fmla="*/ 176060 h 7161360"/>
              <a:gd name="connsiteX0" fmla="*/ 611 w 8098441"/>
              <a:gd name="connsiteY0" fmla="*/ 176060 h 7161360"/>
              <a:gd name="connsiteX1" fmla="*/ 5982311 w 8098441"/>
              <a:gd name="connsiteY1" fmla="*/ 178999 h 7161360"/>
              <a:gd name="connsiteX2" fmla="*/ 8098441 w 8098441"/>
              <a:gd name="connsiteY2" fmla="*/ 407835 h 7161360"/>
              <a:gd name="connsiteX3" fmla="*/ 8098441 w 8098441"/>
              <a:gd name="connsiteY3" fmla="*/ 5380485 h 7161360"/>
              <a:gd name="connsiteX4" fmla="*/ 5981016 w 8098441"/>
              <a:gd name="connsiteY4" fmla="*/ 7047060 h 7161360"/>
              <a:gd name="connsiteX5" fmla="*/ 1781486 w 8098441"/>
              <a:gd name="connsiteY5" fmla="*/ 7161360 h 7161360"/>
              <a:gd name="connsiteX6" fmla="*/ 611 w 8098441"/>
              <a:gd name="connsiteY6" fmla="*/ 5380485 h 7161360"/>
              <a:gd name="connsiteX7" fmla="*/ 611 w 8098441"/>
              <a:gd name="connsiteY7" fmla="*/ 176060 h 7161360"/>
              <a:gd name="connsiteX0" fmla="*/ 611 w 8098441"/>
              <a:gd name="connsiteY0" fmla="*/ 176060 h 7047060"/>
              <a:gd name="connsiteX1" fmla="*/ 5982311 w 8098441"/>
              <a:gd name="connsiteY1" fmla="*/ 178999 h 7047060"/>
              <a:gd name="connsiteX2" fmla="*/ 8098441 w 8098441"/>
              <a:gd name="connsiteY2" fmla="*/ 407835 h 7047060"/>
              <a:gd name="connsiteX3" fmla="*/ 8098441 w 8098441"/>
              <a:gd name="connsiteY3" fmla="*/ 5380485 h 7047060"/>
              <a:gd name="connsiteX4" fmla="*/ 5981016 w 8098441"/>
              <a:gd name="connsiteY4" fmla="*/ 7047060 h 7047060"/>
              <a:gd name="connsiteX5" fmla="*/ 1133786 w 8098441"/>
              <a:gd name="connsiteY5" fmla="*/ 7015310 h 7047060"/>
              <a:gd name="connsiteX6" fmla="*/ 611 w 8098441"/>
              <a:gd name="connsiteY6" fmla="*/ 5380485 h 7047060"/>
              <a:gd name="connsiteX7" fmla="*/ 611 w 8098441"/>
              <a:gd name="connsiteY7" fmla="*/ 176060 h 7047060"/>
              <a:gd name="connsiteX0" fmla="*/ 611 w 8098441"/>
              <a:gd name="connsiteY0" fmla="*/ 176060 h 7047060"/>
              <a:gd name="connsiteX1" fmla="*/ 5982311 w 8098441"/>
              <a:gd name="connsiteY1" fmla="*/ 178999 h 7047060"/>
              <a:gd name="connsiteX2" fmla="*/ 8098441 w 8098441"/>
              <a:gd name="connsiteY2" fmla="*/ 407835 h 7047060"/>
              <a:gd name="connsiteX3" fmla="*/ 8098441 w 8098441"/>
              <a:gd name="connsiteY3" fmla="*/ 5380485 h 7047060"/>
              <a:gd name="connsiteX4" fmla="*/ 5981016 w 8098441"/>
              <a:gd name="connsiteY4" fmla="*/ 7047060 h 7047060"/>
              <a:gd name="connsiteX5" fmla="*/ 1133786 w 8098441"/>
              <a:gd name="connsiteY5" fmla="*/ 7015310 h 7047060"/>
              <a:gd name="connsiteX6" fmla="*/ 611 w 8098441"/>
              <a:gd name="connsiteY6" fmla="*/ 5380485 h 7047060"/>
              <a:gd name="connsiteX7" fmla="*/ 611 w 8098441"/>
              <a:gd name="connsiteY7" fmla="*/ 176060 h 7047060"/>
              <a:gd name="connsiteX0" fmla="*/ 593 w 8098423"/>
              <a:gd name="connsiteY0" fmla="*/ 176060 h 7047060"/>
              <a:gd name="connsiteX1" fmla="*/ 5982293 w 8098423"/>
              <a:gd name="connsiteY1" fmla="*/ 178999 h 7047060"/>
              <a:gd name="connsiteX2" fmla="*/ 8098423 w 8098423"/>
              <a:gd name="connsiteY2" fmla="*/ 407835 h 7047060"/>
              <a:gd name="connsiteX3" fmla="*/ 8098423 w 8098423"/>
              <a:gd name="connsiteY3" fmla="*/ 5380485 h 7047060"/>
              <a:gd name="connsiteX4" fmla="*/ 5980998 w 8098423"/>
              <a:gd name="connsiteY4" fmla="*/ 7047060 h 7047060"/>
              <a:gd name="connsiteX5" fmla="*/ 1133768 w 8098423"/>
              <a:gd name="connsiteY5" fmla="*/ 7015310 h 7047060"/>
              <a:gd name="connsiteX6" fmla="*/ 593 w 8098423"/>
              <a:gd name="connsiteY6" fmla="*/ 5380485 h 7047060"/>
              <a:gd name="connsiteX7" fmla="*/ 593 w 8098423"/>
              <a:gd name="connsiteY7" fmla="*/ 176060 h 7047060"/>
              <a:gd name="connsiteX0" fmla="*/ 989 w 8098819"/>
              <a:gd name="connsiteY0" fmla="*/ 176060 h 7047060"/>
              <a:gd name="connsiteX1" fmla="*/ 5982689 w 8098819"/>
              <a:gd name="connsiteY1" fmla="*/ 178999 h 7047060"/>
              <a:gd name="connsiteX2" fmla="*/ 8098819 w 8098819"/>
              <a:gd name="connsiteY2" fmla="*/ 407835 h 7047060"/>
              <a:gd name="connsiteX3" fmla="*/ 8098819 w 8098819"/>
              <a:gd name="connsiteY3" fmla="*/ 5380485 h 7047060"/>
              <a:gd name="connsiteX4" fmla="*/ 5981394 w 8098819"/>
              <a:gd name="connsiteY4" fmla="*/ 7047060 h 7047060"/>
              <a:gd name="connsiteX5" fmla="*/ 1134164 w 8098819"/>
              <a:gd name="connsiteY5" fmla="*/ 7015310 h 7047060"/>
              <a:gd name="connsiteX6" fmla="*/ 989 w 8098819"/>
              <a:gd name="connsiteY6" fmla="*/ 5380485 h 7047060"/>
              <a:gd name="connsiteX7" fmla="*/ 989 w 8098819"/>
              <a:gd name="connsiteY7" fmla="*/ 176060 h 7047060"/>
              <a:gd name="connsiteX0" fmla="*/ 980 w 8098810"/>
              <a:gd name="connsiteY0" fmla="*/ 176060 h 7047060"/>
              <a:gd name="connsiteX1" fmla="*/ 5982680 w 8098810"/>
              <a:gd name="connsiteY1" fmla="*/ 178999 h 7047060"/>
              <a:gd name="connsiteX2" fmla="*/ 8098810 w 8098810"/>
              <a:gd name="connsiteY2" fmla="*/ 407835 h 7047060"/>
              <a:gd name="connsiteX3" fmla="*/ 8098810 w 8098810"/>
              <a:gd name="connsiteY3" fmla="*/ 5380485 h 7047060"/>
              <a:gd name="connsiteX4" fmla="*/ 5981385 w 8098810"/>
              <a:gd name="connsiteY4" fmla="*/ 7047060 h 7047060"/>
              <a:gd name="connsiteX5" fmla="*/ 1134155 w 8098810"/>
              <a:gd name="connsiteY5" fmla="*/ 7015310 h 7047060"/>
              <a:gd name="connsiteX6" fmla="*/ 980 w 8098810"/>
              <a:gd name="connsiteY6" fmla="*/ 5380485 h 7047060"/>
              <a:gd name="connsiteX7" fmla="*/ 980 w 8098810"/>
              <a:gd name="connsiteY7" fmla="*/ 176060 h 7047060"/>
              <a:gd name="connsiteX0" fmla="*/ 1113 w 8098943"/>
              <a:gd name="connsiteY0" fmla="*/ 176060 h 7047060"/>
              <a:gd name="connsiteX1" fmla="*/ 5982813 w 8098943"/>
              <a:gd name="connsiteY1" fmla="*/ 178999 h 7047060"/>
              <a:gd name="connsiteX2" fmla="*/ 8098943 w 8098943"/>
              <a:gd name="connsiteY2" fmla="*/ 407835 h 7047060"/>
              <a:gd name="connsiteX3" fmla="*/ 8098943 w 8098943"/>
              <a:gd name="connsiteY3" fmla="*/ 5380485 h 7047060"/>
              <a:gd name="connsiteX4" fmla="*/ 5981518 w 8098943"/>
              <a:gd name="connsiteY4" fmla="*/ 7047060 h 7047060"/>
              <a:gd name="connsiteX5" fmla="*/ 1134288 w 8098943"/>
              <a:gd name="connsiteY5" fmla="*/ 7015310 h 7047060"/>
              <a:gd name="connsiteX6" fmla="*/ 1113 w 8098943"/>
              <a:gd name="connsiteY6" fmla="*/ 5380485 h 7047060"/>
              <a:gd name="connsiteX7" fmla="*/ 1113 w 8098943"/>
              <a:gd name="connsiteY7" fmla="*/ 176060 h 7047060"/>
              <a:gd name="connsiteX0" fmla="*/ 6145 w 8103975"/>
              <a:gd name="connsiteY0" fmla="*/ 176060 h 7047060"/>
              <a:gd name="connsiteX1" fmla="*/ 5987845 w 8103975"/>
              <a:gd name="connsiteY1" fmla="*/ 178999 h 7047060"/>
              <a:gd name="connsiteX2" fmla="*/ 8103975 w 8103975"/>
              <a:gd name="connsiteY2" fmla="*/ 407835 h 7047060"/>
              <a:gd name="connsiteX3" fmla="*/ 8103975 w 8103975"/>
              <a:gd name="connsiteY3" fmla="*/ 5380485 h 7047060"/>
              <a:gd name="connsiteX4" fmla="*/ 5986550 w 8103975"/>
              <a:gd name="connsiteY4" fmla="*/ 7047060 h 7047060"/>
              <a:gd name="connsiteX5" fmla="*/ 1139320 w 8103975"/>
              <a:gd name="connsiteY5" fmla="*/ 7015310 h 7047060"/>
              <a:gd name="connsiteX6" fmla="*/ 6145 w 8103975"/>
              <a:gd name="connsiteY6" fmla="*/ 5380485 h 7047060"/>
              <a:gd name="connsiteX7" fmla="*/ 6145 w 8103975"/>
              <a:gd name="connsiteY7" fmla="*/ 176060 h 7047060"/>
              <a:gd name="connsiteX0" fmla="*/ 6145 w 8103975"/>
              <a:gd name="connsiteY0" fmla="*/ 176060 h 7047060"/>
              <a:gd name="connsiteX1" fmla="*/ 5987845 w 8103975"/>
              <a:gd name="connsiteY1" fmla="*/ 178999 h 7047060"/>
              <a:gd name="connsiteX2" fmla="*/ 8103975 w 8103975"/>
              <a:gd name="connsiteY2" fmla="*/ 407835 h 7047060"/>
              <a:gd name="connsiteX3" fmla="*/ 8103975 w 8103975"/>
              <a:gd name="connsiteY3" fmla="*/ 5380485 h 7047060"/>
              <a:gd name="connsiteX4" fmla="*/ 5986550 w 8103975"/>
              <a:gd name="connsiteY4" fmla="*/ 7047060 h 7047060"/>
              <a:gd name="connsiteX5" fmla="*/ 1139320 w 8103975"/>
              <a:gd name="connsiteY5" fmla="*/ 7015310 h 7047060"/>
              <a:gd name="connsiteX6" fmla="*/ 6145 w 8103975"/>
              <a:gd name="connsiteY6" fmla="*/ 5380485 h 7047060"/>
              <a:gd name="connsiteX7" fmla="*/ 6145 w 8103975"/>
              <a:gd name="connsiteY7" fmla="*/ 176060 h 7047060"/>
              <a:gd name="connsiteX0" fmla="*/ 6145 w 8103975"/>
              <a:gd name="connsiteY0" fmla="*/ 176060 h 7015310"/>
              <a:gd name="connsiteX1" fmla="*/ 5987845 w 8103975"/>
              <a:gd name="connsiteY1" fmla="*/ 178999 h 7015310"/>
              <a:gd name="connsiteX2" fmla="*/ 8103975 w 8103975"/>
              <a:gd name="connsiteY2" fmla="*/ 407835 h 7015310"/>
              <a:gd name="connsiteX3" fmla="*/ 8103975 w 8103975"/>
              <a:gd name="connsiteY3" fmla="*/ 5380485 h 7015310"/>
              <a:gd name="connsiteX4" fmla="*/ 5983375 w 8103975"/>
              <a:gd name="connsiteY4" fmla="*/ 7015310 h 7015310"/>
              <a:gd name="connsiteX5" fmla="*/ 1139320 w 8103975"/>
              <a:gd name="connsiteY5" fmla="*/ 7015310 h 7015310"/>
              <a:gd name="connsiteX6" fmla="*/ 6145 w 8103975"/>
              <a:gd name="connsiteY6" fmla="*/ 5380485 h 7015310"/>
              <a:gd name="connsiteX7" fmla="*/ 6145 w 8103975"/>
              <a:gd name="connsiteY7" fmla="*/ 176060 h 7015310"/>
              <a:gd name="connsiteX0" fmla="*/ 6145 w 8103975"/>
              <a:gd name="connsiteY0" fmla="*/ 176060 h 7015310"/>
              <a:gd name="connsiteX1" fmla="*/ 5987845 w 8103975"/>
              <a:gd name="connsiteY1" fmla="*/ 178999 h 7015310"/>
              <a:gd name="connsiteX2" fmla="*/ 8103975 w 8103975"/>
              <a:gd name="connsiteY2" fmla="*/ 407835 h 7015310"/>
              <a:gd name="connsiteX3" fmla="*/ 8103975 w 8103975"/>
              <a:gd name="connsiteY3" fmla="*/ 5380485 h 7015310"/>
              <a:gd name="connsiteX4" fmla="*/ 5983375 w 8103975"/>
              <a:gd name="connsiteY4" fmla="*/ 7015310 h 7015310"/>
              <a:gd name="connsiteX5" fmla="*/ 1139320 w 8103975"/>
              <a:gd name="connsiteY5" fmla="*/ 7015310 h 7015310"/>
              <a:gd name="connsiteX6" fmla="*/ 6145 w 8103975"/>
              <a:gd name="connsiteY6" fmla="*/ 5380485 h 7015310"/>
              <a:gd name="connsiteX7" fmla="*/ 6145 w 8103975"/>
              <a:gd name="connsiteY7" fmla="*/ 176060 h 7015310"/>
              <a:gd name="connsiteX0" fmla="*/ 6145 w 8103975"/>
              <a:gd name="connsiteY0" fmla="*/ 176060 h 7015310"/>
              <a:gd name="connsiteX1" fmla="*/ 5987845 w 8103975"/>
              <a:gd name="connsiteY1" fmla="*/ 178999 h 7015310"/>
              <a:gd name="connsiteX2" fmla="*/ 8103975 w 8103975"/>
              <a:gd name="connsiteY2" fmla="*/ 407835 h 7015310"/>
              <a:gd name="connsiteX3" fmla="*/ 8103975 w 8103975"/>
              <a:gd name="connsiteY3" fmla="*/ 5380485 h 7015310"/>
              <a:gd name="connsiteX4" fmla="*/ 5983375 w 8103975"/>
              <a:gd name="connsiteY4" fmla="*/ 7015310 h 7015310"/>
              <a:gd name="connsiteX5" fmla="*/ 1139320 w 8103975"/>
              <a:gd name="connsiteY5" fmla="*/ 7015310 h 7015310"/>
              <a:gd name="connsiteX6" fmla="*/ 6145 w 8103975"/>
              <a:gd name="connsiteY6" fmla="*/ 5380485 h 7015310"/>
              <a:gd name="connsiteX7" fmla="*/ 6145 w 8103975"/>
              <a:gd name="connsiteY7" fmla="*/ 176060 h 7015310"/>
              <a:gd name="connsiteX0" fmla="*/ 6145 w 8103975"/>
              <a:gd name="connsiteY0" fmla="*/ 186280 h 7025530"/>
              <a:gd name="connsiteX1" fmla="*/ 5984670 w 8103975"/>
              <a:gd name="connsiteY1" fmla="*/ 151119 h 7025530"/>
              <a:gd name="connsiteX2" fmla="*/ 8103975 w 8103975"/>
              <a:gd name="connsiteY2" fmla="*/ 418055 h 7025530"/>
              <a:gd name="connsiteX3" fmla="*/ 8103975 w 8103975"/>
              <a:gd name="connsiteY3" fmla="*/ 5390705 h 7025530"/>
              <a:gd name="connsiteX4" fmla="*/ 5983375 w 8103975"/>
              <a:gd name="connsiteY4" fmla="*/ 7025530 h 7025530"/>
              <a:gd name="connsiteX5" fmla="*/ 1139320 w 8103975"/>
              <a:gd name="connsiteY5" fmla="*/ 7025530 h 7025530"/>
              <a:gd name="connsiteX6" fmla="*/ 6145 w 8103975"/>
              <a:gd name="connsiteY6" fmla="*/ 5390705 h 7025530"/>
              <a:gd name="connsiteX7" fmla="*/ 6145 w 8103975"/>
              <a:gd name="connsiteY7" fmla="*/ 186280 h 7025530"/>
              <a:gd name="connsiteX0" fmla="*/ 6145 w 8103975"/>
              <a:gd name="connsiteY0" fmla="*/ 134828 h 6974078"/>
              <a:gd name="connsiteX1" fmla="*/ 5984670 w 8103975"/>
              <a:gd name="connsiteY1" fmla="*/ 99667 h 6974078"/>
              <a:gd name="connsiteX2" fmla="*/ 8103975 w 8103975"/>
              <a:gd name="connsiteY2" fmla="*/ 366603 h 6974078"/>
              <a:gd name="connsiteX3" fmla="*/ 8103975 w 8103975"/>
              <a:gd name="connsiteY3" fmla="*/ 5339253 h 6974078"/>
              <a:gd name="connsiteX4" fmla="*/ 5983375 w 8103975"/>
              <a:gd name="connsiteY4" fmla="*/ 6974078 h 6974078"/>
              <a:gd name="connsiteX5" fmla="*/ 1139320 w 8103975"/>
              <a:gd name="connsiteY5" fmla="*/ 6974078 h 6974078"/>
              <a:gd name="connsiteX6" fmla="*/ 6145 w 8103975"/>
              <a:gd name="connsiteY6" fmla="*/ 5339253 h 6974078"/>
              <a:gd name="connsiteX7" fmla="*/ 6145 w 8103975"/>
              <a:gd name="connsiteY7" fmla="*/ 134828 h 6974078"/>
              <a:gd name="connsiteX0" fmla="*/ 6145 w 8103975"/>
              <a:gd name="connsiteY0" fmla="*/ 35161 h 6874411"/>
              <a:gd name="connsiteX1" fmla="*/ 5984670 w 8103975"/>
              <a:gd name="connsiteY1" fmla="*/ 0 h 6874411"/>
              <a:gd name="connsiteX2" fmla="*/ 8103975 w 8103975"/>
              <a:gd name="connsiteY2" fmla="*/ 5239586 h 6874411"/>
              <a:gd name="connsiteX3" fmla="*/ 5983375 w 8103975"/>
              <a:gd name="connsiteY3" fmla="*/ 6874411 h 6874411"/>
              <a:gd name="connsiteX4" fmla="*/ 1139320 w 8103975"/>
              <a:gd name="connsiteY4" fmla="*/ 6874411 h 6874411"/>
              <a:gd name="connsiteX5" fmla="*/ 6145 w 8103975"/>
              <a:gd name="connsiteY5" fmla="*/ 5239586 h 6874411"/>
              <a:gd name="connsiteX6" fmla="*/ 6145 w 8103975"/>
              <a:gd name="connsiteY6" fmla="*/ 35161 h 6874411"/>
              <a:gd name="connsiteX0" fmla="*/ 6145 w 6662323"/>
              <a:gd name="connsiteY0" fmla="*/ 35161 h 6874411"/>
              <a:gd name="connsiteX1" fmla="*/ 5984670 w 6662323"/>
              <a:gd name="connsiteY1" fmla="*/ 0 h 6874411"/>
              <a:gd name="connsiteX2" fmla="*/ 5983375 w 6662323"/>
              <a:gd name="connsiteY2" fmla="*/ 6874411 h 6874411"/>
              <a:gd name="connsiteX3" fmla="*/ 1139320 w 6662323"/>
              <a:gd name="connsiteY3" fmla="*/ 6874411 h 6874411"/>
              <a:gd name="connsiteX4" fmla="*/ 6145 w 6662323"/>
              <a:gd name="connsiteY4" fmla="*/ 5239586 h 6874411"/>
              <a:gd name="connsiteX5" fmla="*/ 6145 w 6662323"/>
              <a:gd name="connsiteY5" fmla="*/ 35161 h 6874411"/>
              <a:gd name="connsiteX0" fmla="*/ 6145 w 6429576"/>
              <a:gd name="connsiteY0" fmla="*/ 35161 h 6874411"/>
              <a:gd name="connsiteX1" fmla="*/ 5984670 w 6429576"/>
              <a:gd name="connsiteY1" fmla="*/ 0 h 6874411"/>
              <a:gd name="connsiteX2" fmla="*/ 5983375 w 6429576"/>
              <a:gd name="connsiteY2" fmla="*/ 6874411 h 6874411"/>
              <a:gd name="connsiteX3" fmla="*/ 1139320 w 6429576"/>
              <a:gd name="connsiteY3" fmla="*/ 6874411 h 6874411"/>
              <a:gd name="connsiteX4" fmla="*/ 6145 w 6429576"/>
              <a:gd name="connsiteY4" fmla="*/ 5239586 h 6874411"/>
              <a:gd name="connsiteX5" fmla="*/ 6145 w 6429576"/>
              <a:gd name="connsiteY5" fmla="*/ 35161 h 6874411"/>
              <a:gd name="connsiteX0" fmla="*/ 6145 w 5991227"/>
              <a:gd name="connsiteY0" fmla="*/ 35161 h 6874411"/>
              <a:gd name="connsiteX1" fmla="*/ 5984670 w 5991227"/>
              <a:gd name="connsiteY1" fmla="*/ 0 h 6874411"/>
              <a:gd name="connsiteX2" fmla="*/ 5983375 w 5991227"/>
              <a:gd name="connsiteY2" fmla="*/ 6874411 h 6874411"/>
              <a:gd name="connsiteX3" fmla="*/ 1139320 w 5991227"/>
              <a:gd name="connsiteY3" fmla="*/ 6874411 h 6874411"/>
              <a:gd name="connsiteX4" fmla="*/ 6145 w 5991227"/>
              <a:gd name="connsiteY4" fmla="*/ 5239586 h 6874411"/>
              <a:gd name="connsiteX5" fmla="*/ 6145 w 5991227"/>
              <a:gd name="connsiteY5" fmla="*/ 35161 h 6874411"/>
              <a:gd name="connsiteX0" fmla="*/ 82310 w 6070567"/>
              <a:gd name="connsiteY0" fmla="*/ 6586 h 6874411"/>
              <a:gd name="connsiteX1" fmla="*/ 6064010 w 6070567"/>
              <a:gd name="connsiteY1" fmla="*/ 0 h 6874411"/>
              <a:gd name="connsiteX2" fmla="*/ 6062715 w 6070567"/>
              <a:gd name="connsiteY2" fmla="*/ 6874411 h 6874411"/>
              <a:gd name="connsiteX3" fmla="*/ 1218660 w 6070567"/>
              <a:gd name="connsiteY3" fmla="*/ 6874411 h 6874411"/>
              <a:gd name="connsiteX4" fmla="*/ 85485 w 6070567"/>
              <a:gd name="connsiteY4" fmla="*/ 5239586 h 6874411"/>
              <a:gd name="connsiteX5" fmla="*/ 82310 w 6070567"/>
              <a:gd name="connsiteY5" fmla="*/ 6586 h 6874411"/>
              <a:gd name="connsiteX0" fmla="*/ 39225 w 6100507"/>
              <a:gd name="connsiteY0" fmla="*/ 181211 h 6874411"/>
              <a:gd name="connsiteX1" fmla="*/ 6093950 w 6100507"/>
              <a:gd name="connsiteY1" fmla="*/ 0 h 6874411"/>
              <a:gd name="connsiteX2" fmla="*/ 6092655 w 6100507"/>
              <a:gd name="connsiteY2" fmla="*/ 6874411 h 6874411"/>
              <a:gd name="connsiteX3" fmla="*/ 1248600 w 6100507"/>
              <a:gd name="connsiteY3" fmla="*/ 6874411 h 6874411"/>
              <a:gd name="connsiteX4" fmla="*/ 115425 w 6100507"/>
              <a:gd name="connsiteY4" fmla="*/ 5239586 h 6874411"/>
              <a:gd name="connsiteX5" fmla="*/ 39225 w 6100507"/>
              <a:gd name="connsiteY5" fmla="*/ 181211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5628 w 5993885"/>
              <a:gd name="connsiteY0" fmla="*/ 6586 h 6874411"/>
              <a:gd name="connsiteX1" fmla="*/ 5987328 w 5993885"/>
              <a:gd name="connsiteY1" fmla="*/ 0 h 6874411"/>
              <a:gd name="connsiteX2" fmla="*/ 5986033 w 5993885"/>
              <a:gd name="connsiteY2" fmla="*/ 6874411 h 6874411"/>
              <a:gd name="connsiteX3" fmla="*/ 1141978 w 5993885"/>
              <a:gd name="connsiteY3" fmla="*/ 6874411 h 6874411"/>
              <a:gd name="connsiteX4" fmla="*/ 8803 w 5993885"/>
              <a:gd name="connsiteY4" fmla="*/ 5239586 h 6874411"/>
              <a:gd name="connsiteX5" fmla="*/ 5628 w 5993885"/>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137659 w 5989566"/>
              <a:gd name="connsiteY3" fmla="*/ 6874411 h 6874411"/>
              <a:gd name="connsiteX4" fmla="*/ 4484 w 5989566"/>
              <a:gd name="connsiteY4" fmla="*/ 5239586 h 6874411"/>
              <a:gd name="connsiteX5" fmla="*/ 1309 w 5989566"/>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137659 w 5989566"/>
              <a:gd name="connsiteY3" fmla="*/ 6874411 h 6874411"/>
              <a:gd name="connsiteX4" fmla="*/ 4484 w 5989566"/>
              <a:gd name="connsiteY4" fmla="*/ 5239586 h 6874411"/>
              <a:gd name="connsiteX5" fmla="*/ 1309 w 5989566"/>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369434 w 5989566"/>
              <a:gd name="connsiteY3" fmla="*/ 6874411 h 6874411"/>
              <a:gd name="connsiteX4" fmla="*/ 4484 w 5989566"/>
              <a:gd name="connsiteY4" fmla="*/ 5239586 h 6874411"/>
              <a:gd name="connsiteX5" fmla="*/ 1309 w 5989566"/>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369434 w 5989566"/>
              <a:gd name="connsiteY3" fmla="*/ 6874411 h 6874411"/>
              <a:gd name="connsiteX4" fmla="*/ 4484 w 5989566"/>
              <a:gd name="connsiteY4" fmla="*/ 5239586 h 6874411"/>
              <a:gd name="connsiteX5" fmla="*/ 1309 w 5989566"/>
              <a:gd name="connsiteY5" fmla="*/ 6586 h 6874411"/>
              <a:gd name="connsiteX0" fmla="*/ 19849 w 6008106"/>
              <a:gd name="connsiteY0" fmla="*/ 6586 h 6995509"/>
              <a:gd name="connsiteX1" fmla="*/ 6001549 w 6008106"/>
              <a:gd name="connsiteY1" fmla="*/ 0 h 6995509"/>
              <a:gd name="connsiteX2" fmla="*/ 6000254 w 6008106"/>
              <a:gd name="connsiteY2" fmla="*/ 6874411 h 6995509"/>
              <a:gd name="connsiteX3" fmla="*/ 1387974 w 6008106"/>
              <a:gd name="connsiteY3" fmla="*/ 6874411 h 6995509"/>
              <a:gd name="connsiteX4" fmla="*/ 799 w 6008106"/>
              <a:gd name="connsiteY4" fmla="*/ 5239586 h 6995509"/>
              <a:gd name="connsiteX5" fmla="*/ 19849 w 6008106"/>
              <a:gd name="connsiteY5" fmla="*/ 6586 h 6995509"/>
              <a:gd name="connsiteX0" fmla="*/ 19849 w 6008106"/>
              <a:gd name="connsiteY0" fmla="*/ 6586 h 6874411"/>
              <a:gd name="connsiteX1" fmla="*/ 6001549 w 6008106"/>
              <a:gd name="connsiteY1" fmla="*/ 0 h 6874411"/>
              <a:gd name="connsiteX2" fmla="*/ 6000254 w 6008106"/>
              <a:gd name="connsiteY2" fmla="*/ 6874411 h 6874411"/>
              <a:gd name="connsiteX3" fmla="*/ 1387974 w 6008106"/>
              <a:gd name="connsiteY3" fmla="*/ 6874411 h 6874411"/>
              <a:gd name="connsiteX4" fmla="*/ 799 w 6008106"/>
              <a:gd name="connsiteY4" fmla="*/ 5239586 h 6874411"/>
              <a:gd name="connsiteX5" fmla="*/ 19849 w 6008106"/>
              <a:gd name="connsiteY5" fmla="*/ 6586 h 6874411"/>
              <a:gd name="connsiteX0" fmla="*/ 19849 w 6008106"/>
              <a:gd name="connsiteY0" fmla="*/ 6586 h 6874411"/>
              <a:gd name="connsiteX1" fmla="*/ 6001549 w 6008106"/>
              <a:gd name="connsiteY1" fmla="*/ 0 h 6874411"/>
              <a:gd name="connsiteX2" fmla="*/ 6000254 w 6008106"/>
              <a:gd name="connsiteY2" fmla="*/ 6874411 h 6874411"/>
              <a:gd name="connsiteX3" fmla="*/ 1387974 w 6008106"/>
              <a:gd name="connsiteY3" fmla="*/ 6874411 h 6874411"/>
              <a:gd name="connsiteX4" fmla="*/ 799 w 6008106"/>
              <a:gd name="connsiteY4" fmla="*/ 5239586 h 6874411"/>
              <a:gd name="connsiteX5" fmla="*/ 19849 w 6008106"/>
              <a:gd name="connsiteY5" fmla="*/ 6586 h 6874411"/>
              <a:gd name="connsiteX0" fmla="*/ 19849 w 6008106"/>
              <a:gd name="connsiteY0" fmla="*/ 6586 h 6874447"/>
              <a:gd name="connsiteX1" fmla="*/ 6001549 w 6008106"/>
              <a:gd name="connsiteY1" fmla="*/ 0 h 6874447"/>
              <a:gd name="connsiteX2" fmla="*/ 6000254 w 6008106"/>
              <a:gd name="connsiteY2" fmla="*/ 6874411 h 6874447"/>
              <a:gd name="connsiteX3" fmla="*/ 1387974 w 6008106"/>
              <a:gd name="connsiteY3" fmla="*/ 6874411 h 6874447"/>
              <a:gd name="connsiteX4" fmla="*/ 799 w 6008106"/>
              <a:gd name="connsiteY4" fmla="*/ 5239586 h 6874447"/>
              <a:gd name="connsiteX5" fmla="*/ 19849 w 6008106"/>
              <a:gd name="connsiteY5" fmla="*/ 6586 h 6874447"/>
              <a:gd name="connsiteX0" fmla="*/ 21445 w 6009702"/>
              <a:gd name="connsiteY0" fmla="*/ 6586 h 6874477"/>
              <a:gd name="connsiteX1" fmla="*/ 6003145 w 6009702"/>
              <a:gd name="connsiteY1" fmla="*/ 0 h 6874477"/>
              <a:gd name="connsiteX2" fmla="*/ 6001850 w 6009702"/>
              <a:gd name="connsiteY2" fmla="*/ 6874411 h 6874477"/>
              <a:gd name="connsiteX3" fmla="*/ 1389570 w 6009702"/>
              <a:gd name="connsiteY3" fmla="*/ 6874411 h 6874477"/>
              <a:gd name="connsiteX4" fmla="*/ 2395 w 6009702"/>
              <a:gd name="connsiteY4" fmla="*/ 5239586 h 6874477"/>
              <a:gd name="connsiteX5" fmla="*/ 21445 w 6009702"/>
              <a:gd name="connsiteY5" fmla="*/ 6586 h 6874477"/>
              <a:gd name="connsiteX0" fmla="*/ 21685 w 6009942"/>
              <a:gd name="connsiteY0" fmla="*/ 6586 h 6874411"/>
              <a:gd name="connsiteX1" fmla="*/ 6003385 w 6009942"/>
              <a:gd name="connsiteY1" fmla="*/ 0 h 6874411"/>
              <a:gd name="connsiteX2" fmla="*/ 6002090 w 6009942"/>
              <a:gd name="connsiteY2" fmla="*/ 6874411 h 6874411"/>
              <a:gd name="connsiteX3" fmla="*/ 1389810 w 6009942"/>
              <a:gd name="connsiteY3" fmla="*/ 6874411 h 6874411"/>
              <a:gd name="connsiteX4" fmla="*/ 2635 w 6009942"/>
              <a:gd name="connsiteY4" fmla="*/ 5239586 h 6874411"/>
              <a:gd name="connsiteX5" fmla="*/ 21685 w 6009942"/>
              <a:gd name="connsiteY5" fmla="*/ 6586 h 6874411"/>
              <a:gd name="connsiteX0" fmla="*/ 1308 w 6011790"/>
              <a:gd name="connsiteY0" fmla="*/ 660636 h 6874411"/>
              <a:gd name="connsiteX1" fmla="*/ 6005233 w 6011790"/>
              <a:gd name="connsiteY1" fmla="*/ 0 h 6874411"/>
              <a:gd name="connsiteX2" fmla="*/ 6003938 w 6011790"/>
              <a:gd name="connsiteY2" fmla="*/ 6874411 h 6874411"/>
              <a:gd name="connsiteX3" fmla="*/ 1391658 w 6011790"/>
              <a:gd name="connsiteY3" fmla="*/ 6874411 h 6874411"/>
              <a:gd name="connsiteX4" fmla="*/ 4483 w 6011790"/>
              <a:gd name="connsiteY4" fmla="*/ 5239586 h 6874411"/>
              <a:gd name="connsiteX5" fmla="*/ 1308 w 6011790"/>
              <a:gd name="connsiteY5" fmla="*/ 660636 h 6874411"/>
              <a:gd name="connsiteX0" fmla="*/ 1308 w 6010421"/>
              <a:gd name="connsiteY0" fmla="*/ 9761 h 6223536"/>
              <a:gd name="connsiteX1" fmla="*/ 6002058 w 6010421"/>
              <a:gd name="connsiteY1" fmla="*/ 0 h 6223536"/>
              <a:gd name="connsiteX2" fmla="*/ 6003938 w 6010421"/>
              <a:gd name="connsiteY2" fmla="*/ 6223536 h 6223536"/>
              <a:gd name="connsiteX3" fmla="*/ 1391658 w 6010421"/>
              <a:gd name="connsiteY3" fmla="*/ 6223536 h 6223536"/>
              <a:gd name="connsiteX4" fmla="*/ 4483 w 6010421"/>
              <a:gd name="connsiteY4" fmla="*/ 4588711 h 6223536"/>
              <a:gd name="connsiteX5" fmla="*/ 1308 w 6010421"/>
              <a:gd name="connsiteY5" fmla="*/ 9761 h 6223536"/>
              <a:gd name="connsiteX0" fmla="*/ 1308 w 6005272"/>
              <a:gd name="connsiteY0" fmla="*/ 6586 h 6220361"/>
              <a:gd name="connsiteX1" fmla="*/ 5944908 w 6005272"/>
              <a:gd name="connsiteY1" fmla="*/ 0 h 6220361"/>
              <a:gd name="connsiteX2" fmla="*/ 6003938 w 6005272"/>
              <a:gd name="connsiteY2" fmla="*/ 6220361 h 6220361"/>
              <a:gd name="connsiteX3" fmla="*/ 1391658 w 6005272"/>
              <a:gd name="connsiteY3" fmla="*/ 6220361 h 6220361"/>
              <a:gd name="connsiteX4" fmla="*/ 4483 w 6005272"/>
              <a:gd name="connsiteY4" fmla="*/ 4585536 h 6220361"/>
              <a:gd name="connsiteX5" fmla="*/ 1308 w 6005272"/>
              <a:gd name="connsiteY5" fmla="*/ 6586 h 6220361"/>
              <a:gd name="connsiteX0" fmla="*/ 1308 w 5953271"/>
              <a:gd name="connsiteY0" fmla="*/ 6586 h 6220361"/>
              <a:gd name="connsiteX1" fmla="*/ 5944908 w 5953271"/>
              <a:gd name="connsiteY1" fmla="*/ 0 h 6220361"/>
              <a:gd name="connsiteX2" fmla="*/ 5946788 w 5953271"/>
              <a:gd name="connsiteY2" fmla="*/ 6217186 h 6220361"/>
              <a:gd name="connsiteX3" fmla="*/ 1391658 w 5953271"/>
              <a:gd name="connsiteY3" fmla="*/ 6220361 h 6220361"/>
              <a:gd name="connsiteX4" fmla="*/ 4483 w 5953271"/>
              <a:gd name="connsiteY4" fmla="*/ 4585536 h 6220361"/>
              <a:gd name="connsiteX5" fmla="*/ 1308 w 5953271"/>
              <a:gd name="connsiteY5" fmla="*/ 6586 h 6220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271" h="6220361">
                <a:moveTo>
                  <a:pt x="1308" y="6586"/>
                </a:moveTo>
                <a:lnTo>
                  <a:pt x="5944908" y="0"/>
                </a:lnTo>
                <a:cubicBezTo>
                  <a:pt x="5952972" y="2835940"/>
                  <a:pt x="5957933" y="3109916"/>
                  <a:pt x="5946788" y="6217186"/>
                </a:cubicBezTo>
                <a:lnTo>
                  <a:pt x="1391658" y="6220361"/>
                </a:lnTo>
                <a:cubicBezTo>
                  <a:pt x="1177495" y="6218923"/>
                  <a:pt x="-62771" y="5961948"/>
                  <a:pt x="4483" y="4585536"/>
                </a:cubicBezTo>
                <a:cubicBezTo>
                  <a:pt x="-759" y="3390099"/>
                  <a:pt x="-809" y="1739278"/>
                  <a:pt x="1308" y="6586"/>
                </a:cubicBezTo>
                <a:close/>
              </a:path>
            </a:pathLst>
          </a:custGeom>
          <a:solidFill>
            <a:srgbClr val="CCCCCC">
              <a:alpha val="72170"/>
            </a:srgbClr>
          </a:solidFill>
        </p:spPr>
        <p:txBody>
          <a:bodyPr bIns="0" anchor="ctr" anchorCtr="0"/>
          <a:lstStyle>
            <a:lvl1pPr marL="0" indent="0" algn="ctr">
              <a:buNone/>
              <a:defRPr lang="en-US" sz="1801" dirty="0">
                <a:solidFill>
                  <a:schemeClr val="tx1"/>
                </a:solidFill>
              </a:defRPr>
            </a:lvl1pPr>
          </a:lstStyle>
          <a:p>
            <a:pPr lvl="0"/>
            <a:r>
              <a:rPr lang="fr-FR" noProof="0"/>
              <a:t>Cliquez sur l'icône pour ajouter une image</a:t>
            </a:r>
            <a:endParaRPr lang="en-US" noProof="0"/>
          </a:p>
        </p:txBody>
      </p:sp>
      <p:sp>
        <p:nvSpPr>
          <p:cNvPr id="10" name="Text Placeholder 5"/>
          <p:cNvSpPr>
            <a:spLocks noGrp="1"/>
          </p:cNvSpPr>
          <p:nvPr>
            <p:ph type="body" sz="quarter" idx="12"/>
          </p:nvPr>
        </p:nvSpPr>
        <p:spPr>
          <a:xfrm>
            <a:off x="411479" y="2339926"/>
            <a:ext cx="3048158" cy="761781"/>
          </a:xfrm>
        </p:spPr>
        <p:txBody>
          <a:bodyPr/>
          <a:lstStyle>
            <a:lvl1pPr marL="0" indent="0">
              <a:spcBef>
                <a:spcPts val="0"/>
              </a:spcBef>
              <a:buNone/>
              <a:defRPr sz="1600" b="0">
                <a:solidFill>
                  <a:schemeClr val="tx1"/>
                </a:solidFill>
              </a:defRPr>
            </a:lvl1pPr>
            <a:lvl2pPr marL="0" indent="0">
              <a:buNone/>
              <a:defRPr b="1">
                <a:solidFill>
                  <a:schemeClr val="accent1"/>
                </a:solidFill>
              </a:defRPr>
            </a:lvl2pPr>
            <a:lvl3pPr marL="342900" indent="0">
              <a:buNone/>
              <a:defRPr b="1">
                <a:solidFill>
                  <a:schemeClr val="accent1"/>
                </a:solidFill>
              </a:defRPr>
            </a:lvl3pPr>
            <a:lvl4pPr marL="688975" indent="0">
              <a:buNone/>
              <a:defRPr b="1">
                <a:solidFill>
                  <a:schemeClr val="accent1"/>
                </a:solidFill>
              </a:defRPr>
            </a:lvl4pPr>
            <a:lvl5pPr marL="1028700" indent="0">
              <a:buNone/>
              <a:defRPr b="1">
                <a:solidFill>
                  <a:schemeClr val="accent1"/>
                </a:solidFill>
              </a:defRPr>
            </a:lvl5pPr>
          </a:lstStyle>
          <a:p>
            <a:pPr lvl="0"/>
            <a:r>
              <a:rPr lang="fr-FR"/>
              <a:t>Cliquez pour modifier les styles du texte du masque</a:t>
            </a:r>
          </a:p>
          <a:p>
            <a:pPr lvl="1"/>
            <a:r>
              <a:rPr lang="fr-FR"/>
              <a:t>Deuxième niveau</a:t>
            </a:r>
          </a:p>
        </p:txBody>
      </p:sp>
      <p:sp>
        <p:nvSpPr>
          <p:cNvPr id="5" name="Slide Number Placeholder 2">
            <a:extLst>
              <a:ext uri="{FF2B5EF4-FFF2-40B4-BE49-F238E27FC236}">
                <a16:creationId xmlns:a16="http://schemas.microsoft.com/office/drawing/2014/main" id="{5E12DB3C-85EE-C054-3094-26F7BE63A297}"/>
              </a:ext>
            </a:extLst>
          </p:cNvPr>
          <p:cNvSpPr>
            <a:spLocks noGrp="1"/>
          </p:cNvSpPr>
          <p:nvPr>
            <p:ph type="sldNum" sz="quarter" idx="14"/>
          </p:nvPr>
        </p:nvSpPr>
        <p:spPr/>
        <p:txBody>
          <a:bodyPr/>
          <a:lstStyle>
            <a:lvl1pPr>
              <a:defRPr>
                <a:solidFill>
                  <a:schemeClr val="tx1"/>
                </a:solidFill>
              </a:defRPr>
            </a:lvl1pPr>
          </a:lstStyle>
          <a:p>
            <a:pPr>
              <a:defRPr/>
            </a:pPr>
            <a:r>
              <a:t>Page </a:t>
            </a:r>
            <a:fld id="{28DAADF5-FCEB-4C4C-B898-90020D65E7E7}" type="slidenum">
              <a:rPr smtClean="0"/>
              <a:pPr>
                <a:defRPr/>
              </a:pPr>
              <a:t>‹N°›</a:t>
            </a:fld>
            <a:endParaRPr/>
          </a:p>
        </p:txBody>
      </p:sp>
    </p:spTree>
    <p:extLst>
      <p:ext uri="{BB962C8B-B14F-4D97-AF65-F5344CB8AC3E}">
        <p14:creationId xmlns:p14="http://schemas.microsoft.com/office/powerpoint/2010/main" val="32348183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with full page photo layout">
    <p:spTree>
      <p:nvGrpSpPr>
        <p:cNvPr id="1" name=""/>
        <p:cNvGrpSpPr/>
        <p:nvPr/>
      </p:nvGrpSpPr>
      <p:grpSpPr>
        <a:xfrm>
          <a:off x="0" y="0"/>
          <a:ext cx="0" cy="0"/>
          <a:chOff x="0" y="0"/>
          <a:chExt cx="0" cy="0"/>
        </a:xfrm>
      </p:grpSpPr>
      <p:sp>
        <p:nvSpPr>
          <p:cNvPr id="7" name="Picture Placeholder 7"/>
          <p:cNvSpPr>
            <a:spLocks noGrp="1"/>
          </p:cNvSpPr>
          <p:nvPr>
            <p:ph type="pic" sz="quarter" idx="14"/>
          </p:nvPr>
        </p:nvSpPr>
        <p:spPr>
          <a:xfrm>
            <a:off x="-88" y="-11687"/>
            <a:ext cx="12214268" cy="6229924"/>
          </a:xfrm>
          <a:custGeom>
            <a:avLst/>
            <a:gdLst>
              <a:gd name="connsiteX0" fmla="*/ 0 w 12214268"/>
              <a:gd name="connsiteY0" fmla="*/ 1326577 h 6778626"/>
              <a:gd name="connsiteX1" fmla="*/ 1326577 w 12214268"/>
              <a:gd name="connsiteY1" fmla="*/ 0 h 6778626"/>
              <a:gd name="connsiteX2" fmla="*/ 10887691 w 12214268"/>
              <a:gd name="connsiteY2" fmla="*/ 0 h 6778626"/>
              <a:gd name="connsiteX3" fmla="*/ 12214268 w 12214268"/>
              <a:gd name="connsiteY3" fmla="*/ 1326577 h 6778626"/>
              <a:gd name="connsiteX4" fmla="*/ 12214268 w 12214268"/>
              <a:gd name="connsiteY4" fmla="*/ 5452049 h 6778626"/>
              <a:gd name="connsiteX5" fmla="*/ 10887691 w 12214268"/>
              <a:gd name="connsiteY5" fmla="*/ 6778626 h 6778626"/>
              <a:gd name="connsiteX6" fmla="*/ 1326577 w 12214268"/>
              <a:gd name="connsiteY6" fmla="*/ 6778626 h 6778626"/>
              <a:gd name="connsiteX7" fmla="*/ 0 w 12214268"/>
              <a:gd name="connsiteY7" fmla="*/ 5452049 h 6778626"/>
              <a:gd name="connsiteX8" fmla="*/ 0 w 12214268"/>
              <a:gd name="connsiteY8" fmla="*/ 1326577 h 6778626"/>
              <a:gd name="connsiteX0" fmla="*/ 0 w 12533274"/>
              <a:gd name="connsiteY0" fmla="*/ 1326577 h 6784976"/>
              <a:gd name="connsiteX1" fmla="*/ 1326577 w 12533274"/>
              <a:gd name="connsiteY1" fmla="*/ 0 h 6784976"/>
              <a:gd name="connsiteX2" fmla="*/ 10887691 w 12533274"/>
              <a:gd name="connsiteY2" fmla="*/ 0 h 6784976"/>
              <a:gd name="connsiteX3" fmla="*/ 12214268 w 12533274"/>
              <a:gd name="connsiteY3" fmla="*/ 1326577 h 6784976"/>
              <a:gd name="connsiteX4" fmla="*/ 12214268 w 12533274"/>
              <a:gd name="connsiteY4" fmla="*/ 5452049 h 6784976"/>
              <a:gd name="connsiteX5" fmla="*/ 12205316 w 12533274"/>
              <a:gd name="connsiteY5" fmla="*/ 6784976 h 6784976"/>
              <a:gd name="connsiteX6" fmla="*/ 1326577 w 12533274"/>
              <a:gd name="connsiteY6" fmla="*/ 6778626 h 6784976"/>
              <a:gd name="connsiteX7" fmla="*/ 0 w 12533274"/>
              <a:gd name="connsiteY7" fmla="*/ 5452049 h 6784976"/>
              <a:gd name="connsiteX8" fmla="*/ 0 w 12533274"/>
              <a:gd name="connsiteY8" fmla="*/ 1326577 h 6784976"/>
              <a:gd name="connsiteX0" fmla="*/ 0 w 12214268"/>
              <a:gd name="connsiteY0" fmla="*/ 1326577 h 6784976"/>
              <a:gd name="connsiteX1" fmla="*/ 1326577 w 12214268"/>
              <a:gd name="connsiteY1" fmla="*/ 0 h 6784976"/>
              <a:gd name="connsiteX2" fmla="*/ 10887691 w 12214268"/>
              <a:gd name="connsiteY2" fmla="*/ 0 h 6784976"/>
              <a:gd name="connsiteX3" fmla="*/ 12214268 w 12214268"/>
              <a:gd name="connsiteY3" fmla="*/ 1326577 h 6784976"/>
              <a:gd name="connsiteX4" fmla="*/ 12214268 w 12214268"/>
              <a:gd name="connsiteY4" fmla="*/ 5452049 h 6784976"/>
              <a:gd name="connsiteX5" fmla="*/ 12205316 w 12214268"/>
              <a:gd name="connsiteY5" fmla="*/ 6784976 h 6784976"/>
              <a:gd name="connsiteX6" fmla="*/ 1326577 w 12214268"/>
              <a:gd name="connsiteY6" fmla="*/ 6778626 h 6784976"/>
              <a:gd name="connsiteX7" fmla="*/ 0 w 12214268"/>
              <a:gd name="connsiteY7" fmla="*/ 5452049 h 6784976"/>
              <a:gd name="connsiteX8" fmla="*/ 0 w 12214268"/>
              <a:gd name="connsiteY8" fmla="*/ 1326577 h 6784976"/>
              <a:gd name="connsiteX0" fmla="*/ 0 w 12214268"/>
              <a:gd name="connsiteY0" fmla="*/ 1345510 h 6803909"/>
              <a:gd name="connsiteX1" fmla="*/ 1326577 w 12214268"/>
              <a:gd name="connsiteY1" fmla="*/ 18933 h 6803909"/>
              <a:gd name="connsiteX2" fmla="*/ 10887691 w 12214268"/>
              <a:gd name="connsiteY2" fmla="*/ 18933 h 6803909"/>
              <a:gd name="connsiteX3" fmla="*/ 12211093 w 12214268"/>
              <a:gd name="connsiteY3" fmla="*/ 573985 h 6803909"/>
              <a:gd name="connsiteX4" fmla="*/ 12214268 w 12214268"/>
              <a:gd name="connsiteY4" fmla="*/ 5470982 h 6803909"/>
              <a:gd name="connsiteX5" fmla="*/ 12205316 w 12214268"/>
              <a:gd name="connsiteY5" fmla="*/ 6803909 h 6803909"/>
              <a:gd name="connsiteX6" fmla="*/ 1326577 w 12214268"/>
              <a:gd name="connsiteY6" fmla="*/ 6797559 h 6803909"/>
              <a:gd name="connsiteX7" fmla="*/ 0 w 12214268"/>
              <a:gd name="connsiteY7" fmla="*/ 5470982 h 6803909"/>
              <a:gd name="connsiteX8" fmla="*/ 0 w 12214268"/>
              <a:gd name="connsiteY8" fmla="*/ 1345510 h 6803909"/>
              <a:gd name="connsiteX0" fmla="*/ 0 w 12214268"/>
              <a:gd name="connsiteY0" fmla="*/ 1326577 h 6784976"/>
              <a:gd name="connsiteX1" fmla="*/ 1326577 w 12214268"/>
              <a:gd name="connsiteY1" fmla="*/ 0 h 6784976"/>
              <a:gd name="connsiteX2" fmla="*/ 12211093 w 12214268"/>
              <a:gd name="connsiteY2" fmla="*/ 555052 h 6784976"/>
              <a:gd name="connsiteX3" fmla="*/ 12214268 w 12214268"/>
              <a:gd name="connsiteY3" fmla="*/ 5452049 h 6784976"/>
              <a:gd name="connsiteX4" fmla="*/ 12205316 w 12214268"/>
              <a:gd name="connsiteY4" fmla="*/ 6784976 h 6784976"/>
              <a:gd name="connsiteX5" fmla="*/ 1326577 w 12214268"/>
              <a:gd name="connsiteY5" fmla="*/ 6778626 h 6784976"/>
              <a:gd name="connsiteX6" fmla="*/ 0 w 12214268"/>
              <a:gd name="connsiteY6" fmla="*/ 5452049 h 6784976"/>
              <a:gd name="connsiteX7" fmla="*/ 0 w 12214268"/>
              <a:gd name="connsiteY7" fmla="*/ 1326577 h 6784976"/>
              <a:gd name="connsiteX0" fmla="*/ 0 w 12214268"/>
              <a:gd name="connsiteY0" fmla="*/ 578779 h 6802353"/>
              <a:gd name="connsiteX1" fmla="*/ 1326577 w 12214268"/>
              <a:gd name="connsiteY1" fmla="*/ 17377 h 6802353"/>
              <a:gd name="connsiteX2" fmla="*/ 12211093 w 12214268"/>
              <a:gd name="connsiteY2" fmla="*/ 572429 h 6802353"/>
              <a:gd name="connsiteX3" fmla="*/ 12214268 w 12214268"/>
              <a:gd name="connsiteY3" fmla="*/ 5469426 h 6802353"/>
              <a:gd name="connsiteX4" fmla="*/ 12205316 w 12214268"/>
              <a:gd name="connsiteY4" fmla="*/ 6802353 h 6802353"/>
              <a:gd name="connsiteX5" fmla="*/ 1326577 w 12214268"/>
              <a:gd name="connsiteY5" fmla="*/ 6796003 h 6802353"/>
              <a:gd name="connsiteX6" fmla="*/ 0 w 12214268"/>
              <a:gd name="connsiteY6" fmla="*/ 5469426 h 6802353"/>
              <a:gd name="connsiteX7" fmla="*/ 0 w 12214268"/>
              <a:gd name="connsiteY7" fmla="*/ 578779 h 6802353"/>
              <a:gd name="connsiteX0" fmla="*/ 0 w 12214268"/>
              <a:gd name="connsiteY0" fmla="*/ 614910 h 6838484"/>
              <a:gd name="connsiteX1" fmla="*/ 12211093 w 12214268"/>
              <a:gd name="connsiteY1" fmla="*/ 608560 h 6838484"/>
              <a:gd name="connsiteX2" fmla="*/ 12214268 w 12214268"/>
              <a:gd name="connsiteY2" fmla="*/ 5505557 h 6838484"/>
              <a:gd name="connsiteX3" fmla="*/ 12205316 w 12214268"/>
              <a:gd name="connsiteY3" fmla="*/ 6838484 h 6838484"/>
              <a:gd name="connsiteX4" fmla="*/ 1326577 w 12214268"/>
              <a:gd name="connsiteY4" fmla="*/ 6832134 h 6838484"/>
              <a:gd name="connsiteX5" fmla="*/ 0 w 12214268"/>
              <a:gd name="connsiteY5" fmla="*/ 5505557 h 6838484"/>
              <a:gd name="connsiteX6" fmla="*/ 0 w 12214268"/>
              <a:gd name="connsiteY6" fmla="*/ 614910 h 6838484"/>
              <a:gd name="connsiteX0" fmla="*/ 0 w 12214268"/>
              <a:gd name="connsiteY0" fmla="*/ 367024 h 6590598"/>
              <a:gd name="connsiteX1" fmla="*/ 12211093 w 12214268"/>
              <a:gd name="connsiteY1" fmla="*/ 360674 h 6590598"/>
              <a:gd name="connsiteX2" fmla="*/ 12214268 w 12214268"/>
              <a:gd name="connsiteY2" fmla="*/ 5257671 h 6590598"/>
              <a:gd name="connsiteX3" fmla="*/ 12205316 w 12214268"/>
              <a:gd name="connsiteY3" fmla="*/ 6590598 h 6590598"/>
              <a:gd name="connsiteX4" fmla="*/ 1326577 w 12214268"/>
              <a:gd name="connsiteY4" fmla="*/ 6584248 h 6590598"/>
              <a:gd name="connsiteX5" fmla="*/ 0 w 12214268"/>
              <a:gd name="connsiteY5" fmla="*/ 5257671 h 6590598"/>
              <a:gd name="connsiteX6" fmla="*/ 0 w 12214268"/>
              <a:gd name="connsiteY6" fmla="*/ 367024 h 6590598"/>
              <a:gd name="connsiteX0" fmla="*/ 0 w 12214268"/>
              <a:gd name="connsiteY0" fmla="*/ 6350 h 6229924"/>
              <a:gd name="connsiteX1" fmla="*/ 12211093 w 12214268"/>
              <a:gd name="connsiteY1" fmla="*/ 0 h 6229924"/>
              <a:gd name="connsiteX2" fmla="*/ 12214268 w 12214268"/>
              <a:gd name="connsiteY2" fmla="*/ 4896997 h 6229924"/>
              <a:gd name="connsiteX3" fmla="*/ 12205316 w 12214268"/>
              <a:gd name="connsiteY3" fmla="*/ 6229924 h 6229924"/>
              <a:gd name="connsiteX4" fmla="*/ 1326577 w 12214268"/>
              <a:gd name="connsiteY4" fmla="*/ 6223574 h 6229924"/>
              <a:gd name="connsiteX5" fmla="*/ 0 w 12214268"/>
              <a:gd name="connsiteY5" fmla="*/ 4896997 h 6229924"/>
              <a:gd name="connsiteX6" fmla="*/ 0 w 12214268"/>
              <a:gd name="connsiteY6" fmla="*/ 6350 h 622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4268" h="6229924">
                <a:moveTo>
                  <a:pt x="0" y="6350"/>
                </a:moveTo>
                <a:lnTo>
                  <a:pt x="12211093" y="0"/>
                </a:lnTo>
                <a:cubicBezTo>
                  <a:pt x="12212151" y="1632332"/>
                  <a:pt x="12213210" y="3264665"/>
                  <a:pt x="12214268" y="4896997"/>
                </a:cubicBezTo>
                <a:cubicBezTo>
                  <a:pt x="12214268" y="5629645"/>
                  <a:pt x="12207714" y="5969574"/>
                  <a:pt x="12205316" y="6229924"/>
                </a:cubicBezTo>
                <a:lnTo>
                  <a:pt x="1326577" y="6223574"/>
                </a:lnTo>
                <a:cubicBezTo>
                  <a:pt x="593929" y="6223574"/>
                  <a:pt x="0" y="5629645"/>
                  <a:pt x="0" y="4896997"/>
                </a:cubicBezTo>
                <a:lnTo>
                  <a:pt x="0" y="6350"/>
                </a:lnTo>
                <a:close/>
              </a:path>
            </a:pathLst>
          </a:custGeom>
          <a:solidFill>
            <a:srgbClr val="CCCCCC">
              <a:alpha val="72170"/>
            </a:srgbClr>
          </a:solidFill>
        </p:spPr>
        <p:txBody>
          <a:bodyPr bIns="0" anchor="ctr" anchorCtr="0"/>
          <a:lstStyle>
            <a:lvl1pPr marL="0" indent="0">
              <a:buNone/>
              <a:defRPr lang="en-US" sz="1801">
                <a:solidFill>
                  <a:schemeClr val="tx1"/>
                </a:solidFill>
              </a:defRPr>
            </a:lvl1pPr>
          </a:lstStyle>
          <a:p>
            <a:pPr lvl="0"/>
            <a:r>
              <a:rPr lang="fr-FR" noProof="0"/>
              <a:t>Cliquez sur l'icône pour ajouter une image</a:t>
            </a:r>
            <a:endParaRPr lang="en-US" noProof="0"/>
          </a:p>
        </p:txBody>
      </p:sp>
      <p:sp>
        <p:nvSpPr>
          <p:cNvPr id="2" name="Title 1"/>
          <p:cNvSpPr>
            <a:spLocks noGrp="1"/>
          </p:cNvSpPr>
          <p:nvPr>
            <p:ph type="title"/>
          </p:nvPr>
        </p:nvSpPr>
        <p:spPr>
          <a:xfrm>
            <a:off x="411480" y="301486"/>
            <a:ext cx="5112628" cy="594360"/>
          </a:xfrm>
        </p:spPr>
        <p:txBody>
          <a:bodyPr/>
          <a:lstStyle>
            <a:lvl1pPr>
              <a:lnSpc>
                <a:spcPct val="100000"/>
              </a:lnSpc>
              <a:defRPr>
                <a:solidFill>
                  <a:schemeClr val="bg1"/>
                </a:solidFill>
              </a:defRPr>
            </a:lvl1pPr>
          </a:lstStyle>
          <a:p>
            <a:r>
              <a:rPr lang="fr-FR"/>
              <a:t>Modifiez le style du titre</a:t>
            </a:r>
            <a:endParaRPr lang="en-US"/>
          </a:p>
        </p:txBody>
      </p:sp>
      <p:sp>
        <p:nvSpPr>
          <p:cNvPr id="10" name="Text Placeholder 5"/>
          <p:cNvSpPr>
            <a:spLocks noGrp="1"/>
          </p:cNvSpPr>
          <p:nvPr>
            <p:ph type="body" sz="quarter" idx="12"/>
          </p:nvPr>
        </p:nvSpPr>
        <p:spPr>
          <a:xfrm>
            <a:off x="411479" y="2339926"/>
            <a:ext cx="3048158" cy="761781"/>
          </a:xfrm>
        </p:spPr>
        <p:txBody>
          <a:bodyPr/>
          <a:lstStyle>
            <a:lvl1pPr marL="0" indent="0">
              <a:spcBef>
                <a:spcPts val="0"/>
              </a:spcBef>
              <a:buNone/>
              <a:defRPr sz="1600" b="0">
                <a:solidFill>
                  <a:schemeClr val="bg1"/>
                </a:solidFill>
              </a:defRPr>
            </a:lvl1pPr>
            <a:lvl2pPr marL="0" indent="0">
              <a:buNone/>
              <a:defRPr b="1">
                <a:solidFill>
                  <a:schemeClr val="accent1"/>
                </a:solidFill>
              </a:defRPr>
            </a:lvl2pPr>
            <a:lvl3pPr marL="342900" indent="0">
              <a:buNone/>
              <a:defRPr b="1">
                <a:solidFill>
                  <a:schemeClr val="accent1"/>
                </a:solidFill>
              </a:defRPr>
            </a:lvl3pPr>
            <a:lvl4pPr marL="688975" indent="0">
              <a:buNone/>
              <a:defRPr b="1">
                <a:solidFill>
                  <a:schemeClr val="accent1"/>
                </a:solidFill>
              </a:defRPr>
            </a:lvl4pPr>
            <a:lvl5pPr marL="1028700" indent="0">
              <a:buNone/>
              <a:defRPr b="1">
                <a:solidFill>
                  <a:schemeClr val="accent1"/>
                </a:solidFill>
              </a:defRPr>
            </a:lvl5pPr>
          </a:lstStyle>
          <a:p>
            <a:pPr lvl="0"/>
            <a:r>
              <a:rPr lang="fr-FR"/>
              <a:t>Cliquez pour modifier les styles du texte du masque</a:t>
            </a:r>
          </a:p>
          <a:p>
            <a:pPr lvl="1"/>
            <a:r>
              <a:rPr lang="fr-FR"/>
              <a:t>Deuxième niveau</a:t>
            </a:r>
          </a:p>
        </p:txBody>
      </p:sp>
      <p:sp>
        <p:nvSpPr>
          <p:cNvPr id="3" name="Slide Number Placeholder 2">
            <a:extLst>
              <a:ext uri="{FF2B5EF4-FFF2-40B4-BE49-F238E27FC236}">
                <a16:creationId xmlns:a16="http://schemas.microsoft.com/office/drawing/2014/main" id="{80776FFF-6E3D-5DD8-E9FD-B56796C266E8}"/>
              </a:ext>
            </a:extLst>
          </p:cNvPr>
          <p:cNvSpPr>
            <a:spLocks noGrp="1"/>
          </p:cNvSpPr>
          <p:nvPr>
            <p:ph type="sldNum" sz="quarter" idx="15"/>
          </p:nvPr>
        </p:nvSpPr>
        <p:spPr/>
        <p:txBody>
          <a:bodyPr/>
          <a:lstStyle>
            <a:lvl1pPr>
              <a:defRPr>
                <a:solidFill>
                  <a:schemeClr val="tx2"/>
                </a:solidFill>
              </a:defRPr>
            </a:lvl1pPr>
          </a:lstStyle>
          <a:p>
            <a:pPr>
              <a:defRPr/>
            </a:pPr>
            <a:r>
              <a:t>Page </a:t>
            </a:r>
            <a:fld id="{D9E2A3B7-9AA0-41B5-88A3-218EF4BA8325}" type="slidenum">
              <a:rPr smtClean="0"/>
              <a:pPr>
                <a:defRPr/>
              </a:pPr>
              <a:t>‹N°›</a:t>
            </a:fld>
            <a:endParaRPr/>
          </a:p>
        </p:txBody>
      </p:sp>
    </p:spTree>
    <p:extLst>
      <p:ext uri="{BB962C8B-B14F-4D97-AF65-F5344CB8AC3E}">
        <p14:creationId xmlns:p14="http://schemas.microsoft.com/office/powerpoint/2010/main" val="28407004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Dense standard page layou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C728CAA-B857-74F8-B685-7B76512BCAAC}"/>
              </a:ext>
            </a:extLst>
          </p:cNvPr>
          <p:cNvSpPr/>
          <p:nvPr userDrawn="1"/>
        </p:nvSpPr>
        <p:spPr>
          <a:xfrm>
            <a:off x="0" y="6211888"/>
            <a:ext cx="12192000" cy="6461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en-US" sz="1050" b="1">
              <a:solidFill>
                <a:schemeClr val="bg1"/>
              </a:solidFill>
            </a:endParaRPr>
          </a:p>
        </p:txBody>
      </p:sp>
      <p:pic>
        <p:nvPicPr>
          <p:cNvPr id="4" name="Picture 4">
            <a:extLst>
              <a:ext uri="{FF2B5EF4-FFF2-40B4-BE49-F238E27FC236}">
                <a16:creationId xmlns:a16="http://schemas.microsoft.com/office/drawing/2014/main" id="{D902636D-64A5-ABAC-F13D-B67D7BFFD8A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7513" y="6364288"/>
            <a:ext cx="596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7">
            <a:extLst>
              <a:ext uri="{FF2B5EF4-FFF2-40B4-BE49-F238E27FC236}">
                <a16:creationId xmlns:a16="http://schemas.microsoft.com/office/drawing/2014/main" id="{9F56C7F5-C253-6959-DD13-1981D36191F9}"/>
              </a:ext>
            </a:extLst>
          </p:cNvPr>
          <p:cNvSpPr txBox="1">
            <a:spLocks noChangeArrowheads="1"/>
          </p:cNvSpPr>
          <p:nvPr userDrawn="1"/>
        </p:nvSpPr>
        <p:spPr bwMode="auto">
          <a:xfrm>
            <a:off x="4495800" y="6430963"/>
            <a:ext cx="32004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r>
              <a:rPr lang="en-GB" altLang="en-US" sz="900">
                <a:solidFill>
                  <a:srgbClr val="00D638"/>
                </a:solidFill>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 2025 The Sage Group plc, or its licensors. All rights reserved.</a:t>
            </a:r>
          </a:p>
        </p:txBody>
      </p:sp>
      <p:sp>
        <p:nvSpPr>
          <p:cNvPr id="2" name="Title 1"/>
          <p:cNvSpPr>
            <a:spLocks noGrp="1"/>
          </p:cNvSpPr>
          <p:nvPr>
            <p:ph type="title"/>
          </p:nvPr>
        </p:nvSpPr>
        <p:spPr>
          <a:xfrm>
            <a:off x="411479" y="301486"/>
            <a:ext cx="11353799" cy="594360"/>
          </a:xfrm>
        </p:spPr>
        <p:txBody>
          <a:bodyPr/>
          <a:lstStyle>
            <a:lvl1pPr>
              <a:lnSpc>
                <a:spcPct val="100000"/>
              </a:lnSpc>
              <a:defRPr>
                <a:solidFill>
                  <a:schemeClr val="tx1"/>
                </a:solidFill>
              </a:defRPr>
            </a:lvl1pPr>
          </a:lstStyle>
          <a:p>
            <a:r>
              <a:rPr lang="fr-FR"/>
              <a:t>Modifiez le style du titre</a:t>
            </a:r>
            <a:endParaRPr lang="en-US"/>
          </a:p>
        </p:txBody>
      </p:sp>
      <p:sp>
        <p:nvSpPr>
          <p:cNvPr id="6" name="Text Placeholder 5"/>
          <p:cNvSpPr>
            <a:spLocks noGrp="1"/>
          </p:cNvSpPr>
          <p:nvPr>
            <p:ph type="body" sz="quarter" idx="12"/>
          </p:nvPr>
        </p:nvSpPr>
        <p:spPr>
          <a:xfrm>
            <a:off x="419098" y="1525181"/>
            <a:ext cx="11346180" cy="438912"/>
          </a:xfrm>
        </p:spPr>
        <p:txBody>
          <a:bodyPr/>
          <a:lstStyle>
            <a:lvl1pPr marL="0" indent="0">
              <a:buNone/>
              <a:defRPr b="1">
                <a:solidFill>
                  <a:schemeClr val="tx2">
                    <a:lumMod val="75000"/>
                  </a:schemeClr>
                </a:solidFill>
              </a:defRPr>
            </a:lvl1pPr>
            <a:lvl2pPr marL="0" indent="0">
              <a:buNone/>
              <a:defRPr b="1">
                <a:solidFill>
                  <a:schemeClr val="accent1"/>
                </a:solidFill>
              </a:defRPr>
            </a:lvl2pPr>
            <a:lvl3pPr marL="342900" indent="0">
              <a:buNone/>
              <a:defRPr b="1">
                <a:solidFill>
                  <a:schemeClr val="accent1"/>
                </a:solidFill>
              </a:defRPr>
            </a:lvl3pPr>
            <a:lvl4pPr marL="688975" indent="0">
              <a:buNone/>
              <a:defRPr b="1">
                <a:solidFill>
                  <a:schemeClr val="accent1"/>
                </a:solidFill>
              </a:defRPr>
            </a:lvl4pPr>
            <a:lvl5pPr marL="1028700" indent="0">
              <a:buNone/>
              <a:defRPr b="1">
                <a:solidFill>
                  <a:schemeClr val="accent1"/>
                </a:solidFill>
              </a:defRPr>
            </a:lvl5pPr>
          </a:lstStyle>
          <a:p>
            <a:pPr lvl="0"/>
            <a:r>
              <a:rPr lang="fr-FR"/>
              <a:t>Cliquez pour modifier les styles du texte du masque</a:t>
            </a:r>
          </a:p>
        </p:txBody>
      </p:sp>
      <p:sp>
        <p:nvSpPr>
          <p:cNvPr id="11" name="Text Placeholder 20"/>
          <p:cNvSpPr>
            <a:spLocks noGrp="1"/>
          </p:cNvSpPr>
          <p:nvPr>
            <p:ph type="body" sz="quarter" idx="11"/>
          </p:nvPr>
        </p:nvSpPr>
        <p:spPr>
          <a:xfrm>
            <a:off x="411163" y="1964091"/>
            <a:ext cx="5532437" cy="3657600"/>
          </a:xfrm>
        </p:spPr>
        <p:txBody>
          <a:bodyPr/>
          <a:lstStyle>
            <a:lvl1pPr marL="0" indent="0">
              <a:spcBef>
                <a:spcPts val="1200"/>
              </a:spcBef>
              <a:spcAft>
                <a:spcPts val="600"/>
              </a:spcAft>
              <a:buNone/>
              <a:defRPr>
                <a:solidFill>
                  <a:schemeClr val="tx1"/>
                </a:solidFill>
              </a:defRPr>
            </a:lvl1pPr>
            <a:lvl2pPr marL="176213" indent="-176213">
              <a:spcBef>
                <a:spcPts val="1200"/>
              </a:spcBef>
              <a:spcAft>
                <a:spcPts val="900"/>
              </a:spcAft>
              <a:tabLst/>
              <a:defRPr>
                <a:solidFill>
                  <a:schemeClr val="tx1"/>
                </a:solidFill>
              </a:defRPr>
            </a:lvl2pPr>
            <a:lvl3pPr marL="522288" indent="-179388">
              <a:spcBef>
                <a:spcPts val="600"/>
              </a:spcBef>
              <a:tabLst/>
              <a:defRPr>
                <a:solidFill>
                  <a:schemeClr val="tx1"/>
                </a:solidFill>
              </a:defRPr>
            </a:lvl3pPr>
            <a:lvl4pPr marL="858838" indent="-169863">
              <a:spcBef>
                <a:spcPts val="1200"/>
              </a:spcBef>
              <a:tabLst/>
              <a:defRPr>
                <a:solidFill>
                  <a:schemeClr val="tx1"/>
                </a:solidFill>
              </a:defRPr>
            </a:lvl4pPr>
            <a:lvl5pPr marL="1203325" indent="-174625">
              <a:spcBef>
                <a:spcPts val="1200"/>
              </a:spcBef>
              <a:tabLst/>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2" name="Text Placeholder 20"/>
          <p:cNvSpPr>
            <a:spLocks noGrp="1"/>
          </p:cNvSpPr>
          <p:nvPr>
            <p:ph type="body" sz="quarter" idx="13"/>
          </p:nvPr>
        </p:nvSpPr>
        <p:spPr>
          <a:xfrm>
            <a:off x="6102126" y="1964091"/>
            <a:ext cx="5532437" cy="3657600"/>
          </a:xfrm>
        </p:spPr>
        <p:txBody>
          <a:bodyPr/>
          <a:lstStyle>
            <a:lvl1pPr marL="0" indent="0">
              <a:spcBef>
                <a:spcPts val="1200"/>
              </a:spcBef>
              <a:spcAft>
                <a:spcPts val="600"/>
              </a:spcAft>
              <a:buNone/>
              <a:defRPr>
                <a:solidFill>
                  <a:schemeClr val="tx1"/>
                </a:solidFill>
              </a:defRPr>
            </a:lvl1pPr>
            <a:lvl2pPr marL="176213" indent="-176213">
              <a:spcBef>
                <a:spcPts val="1200"/>
              </a:spcBef>
              <a:spcAft>
                <a:spcPts val="900"/>
              </a:spcAft>
              <a:tabLst/>
              <a:defRPr>
                <a:solidFill>
                  <a:schemeClr val="tx1"/>
                </a:solidFill>
              </a:defRPr>
            </a:lvl2pPr>
            <a:lvl3pPr marL="522288" indent="-179388">
              <a:spcBef>
                <a:spcPts val="600"/>
              </a:spcBef>
              <a:tabLst/>
              <a:defRPr>
                <a:solidFill>
                  <a:schemeClr val="tx1"/>
                </a:solidFill>
              </a:defRPr>
            </a:lvl3pPr>
            <a:lvl4pPr marL="858838" indent="-169863">
              <a:spcBef>
                <a:spcPts val="1200"/>
              </a:spcBef>
              <a:tabLst/>
              <a:defRPr>
                <a:solidFill>
                  <a:schemeClr val="tx1"/>
                </a:solidFill>
              </a:defRPr>
            </a:lvl4pPr>
            <a:lvl5pPr marL="1203325" indent="-174625">
              <a:spcBef>
                <a:spcPts val="1200"/>
              </a:spcBef>
              <a:tabLst/>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Slide Number Placeholder 2">
            <a:extLst>
              <a:ext uri="{FF2B5EF4-FFF2-40B4-BE49-F238E27FC236}">
                <a16:creationId xmlns:a16="http://schemas.microsoft.com/office/drawing/2014/main" id="{6DCE0DFD-55B7-FDC1-2305-0C49DC689EF9}"/>
              </a:ext>
            </a:extLst>
          </p:cNvPr>
          <p:cNvSpPr>
            <a:spLocks noGrp="1"/>
          </p:cNvSpPr>
          <p:nvPr>
            <p:ph type="sldNum" sz="quarter" idx="14"/>
          </p:nvPr>
        </p:nvSpPr>
        <p:spPr/>
        <p:txBody>
          <a:bodyPr/>
          <a:lstStyle>
            <a:lvl1pPr>
              <a:defRPr/>
            </a:lvl1pPr>
          </a:lstStyle>
          <a:p>
            <a:pPr>
              <a:defRPr/>
            </a:pPr>
            <a:r>
              <a:t>Page </a:t>
            </a:r>
            <a:fld id="{4F86AF06-B1C8-4E07-8F7A-E0113FC3164E}" type="slidenum">
              <a:rPr smtClean="0"/>
              <a:pPr>
                <a:defRPr/>
              </a:pPr>
              <a:t>‹N°›</a:t>
            </a:fld>
            <a:endParaRPr/>
          </a:p>
        </p:txBody>
      </p:sp>
    </p:spTree>
    <p:extLst>
      <p:ext uri="{BB962C8B-B14F-4D97-AF65-F5344CB8AC3E}">
        <p14:creationId xmlns:p14="http://schemas.microsoft.com/office/powerpoint/2010/main" val="24590583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Double column with headings">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7FF1CFA-7DAD-2EE2-9475-04541C7C026E}"/>
              </a:ext>
            </a:extLst>
          </p:cNvPr>
          <p:cNvSpPr/>
          <p:nvPr userDrawn="1"/>
        </p:nvSpPr>
        <p:spPr>
          <a:xfrm>
            <a:off x="0" y="6211888"/>
            <a:ext cx="12192000" cy="6461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en-US" sz="1050" b="1">
              <a:solidFill>
                <a:schemeClr val="bg1"/>
              </a:solidFill>
            </a:endParaRPr>
          </a:p>
        </p:txBody>
      </p:sp>
      <p:pic>
        <p:nvPicPr>
          <p:cNvPr id="5" name="Picture 4">
            <a:extLst>
              <a:ext uri="{FF2B5EF4-FFF2-40B4-BE49-F238E27FC236}">
                <a16:creationId xmlns:a16="http://schemas.microsoft.com/office/drawing/2014/main" id="{DE4DBC86-C85C-668F-61D6-2A16882BCE5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7513" y="6364288"/>
            <a:ext cx="596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id="{FE066EC3-2D45-39F9-5638-05DA7695BFA0}"/>
              </a:ext>
            </a:extLst>
          </p:cNvPr>
          <p:cNvSpPr txBox="1">
            <a:spLocks noChangeArrowheads="1"/>
          </p:cNvSpPr>
          <p:nvPr userDrawn="1"/>
        </p:nvSpPr>
        <p:spPr bwMode="auto">
          <a:xfrm>
            <a:off x="4495800" y="6430963"/>
            <a:ext cx="32004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r>
              <a:rPr lang="en-GB" altLang="en-US" sz="900">
                <a:solidFill>
                  <a:srgbClr val="00D638"/>
                </a:solidFill>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 2025 The Sage Group plc, or its licensors. All rights reserved.</a:t>
            </a:r>
          </a:p>
        </p:txBody>
      </p:sp>
      <p:sp>
        <p:nvSpPr>
          <p:cNvPr id="2" name="Title 1"/>
          <p:cNvSpPr>
            <a:spLocks noGrp="1"/>
          </p:cNvSpPr>
          <p:nvPr>
            <p:ph type="title"/>
          </p:nvPr>
        </p:nvSpPr>
        <p:spPr>
          <a:xfrm>
            <a:off x="411479" y="301486"/>
            <a:ext cx="11353799" cy="594360"/>
          </a:xfrm>
        </p:spPr>
        <p:txBody>
          <a:bodyPr/>
          <a:lstStyle>
            <a:lvl1pPr>
              <a:lnSpc>
                <a:spcPct val="100000"/>
              </a:lnSpc>
              <a:defRPr>
                <a:solidFill>
                  <a:schemeClr val="tx1"/>
                </a:solidFill>
              </a:defRPr>
            </a:lvl1pPr>
          </a:lstStyle>
          <a:p>
            <a:r>
              <a:rPr lang="fr-FR"/>
              <a:t>Modifiez le style du titre</a:t>
            </a:r>
            <a:endParaRPr lang="en-US"/>
          </a:p>
        </p:txBody>
      </p:sp>
      <p:sp>
        <p:nvSpPr>
          <p:cNvPr id="6" name="Text Placeholder 5"/>
          <p:cNvSpPr>
            <a:spLocks noGrp="1"/>
          </p:cNvSpPr>
          <p:nvPr>
            <p:ph type="body" sz="quarter" idx="12"/>
          </p:nvPr>
        </p:nvSpPr>
        <p:spPr>
          <a:xfrm>
            <a:off x="419098" y="1525181"/>
            <a:ext cx="5532437" cy="438912"/>
          </a:xfrm>
        </p:spPr>
        <p:txBody>
          <a:bodyPr/>
          <a:lstStyle>
            <a:lvl1pPr marL="0" indent="0">
              <a:buNone/>
              <a:defRPr b="1">
                <a:solidFill>
                  <a:schemeClr val="tx2">
                    <a:lumMod val="75000"/>
                  </a:schemeClr>
                </a:solidFill>
              </a:defRPr>
            </a:lvl1pPr>
            <a:lvl2pPr marL="0" indent="0">
              <a:buNone/>
              <a:defRPr b="1">
                <a:solidFill>
                  <a:schemeClr val="accent1"/>
                </a:solidFill>
              </a:defRPr>
            </a:lvl2pPr>
            <a:lvl3pPr marL="342900" indent="0">
              <a:buNone/>
              <a:defRPr b="1">
                <a:solidFill>
                  <a:schemeClr val="accent1"/>
                </a:solidFill>
              </a:defRPr>
            </a:lvl3pPr>
            <a:lvl4pPr marL="688975" indent="0">
              <a:buNone/>
              <a:defRPr b="1">
                <a:solidFill>
                  <a:schemeClr val="accent1"/>
                </a:solidFill>
              </a:defRPr>
            </a:lvl4pPr>
            <a:lvl5pPr marL="1028700" indent="0">
              <a:buNone/>
              <a:defRPr b="1">
                <a:solidFill>
                  <a:schemeClr val="accent1"/>
                </a:solidFill>
              </a:defRPr>
            </a:lvl5pPr>
          </a:lstStyle>
          <a:p>
            <a:pPr lvl="0"/>
            <a:r>
              <a:rPr lang="fr-FR"/>
              <a:t>Cliquez pour modifier les styles du texte du masque</a:t>
            </a:r>
          </a:p>
        </p:txBody>
      </p:sp>
      <p:sp>
        <p:nvSpPr>
          <p:cNvPr id="11" name="Text Placeholder 20"/>
          <p:cNvSpPr>
            <a:spLocks noGrp="1"/>
          </p:cNvSpPr>
          <p:nvPr>
            <p:ph type="body" sz="quarter" idx="11"/>
          </p:nvPr>
        </p:nvSpPr>
        <p:spPr>
          <a:xfrm>
            <a:off x="411163" y="1964091"/>
            <a:ext cx="5532437" cy="3657600"/>
          </a:xfrm>
        </p:spPr>
        <p:txBody>
          <a:bodyPr/>
          <a:lstStyle>
            <a:lvl1pPr marL="0" indent="0">
              <a:spcBef>
                <a:spcPts val="1200"/>
              </a:spcBef>
              <a:spcAft>
                <a:spcPts val="600"/>
              </a:spcAft>
              <a:buNone/>
              <a:defRPr>
                <a:solidFill>
                  <a:schemeClr val="tx1"/>
                </a:solidFill>
              </a:defRPr>
            </a:lvl1pPr>
            <a:lvl2pPr marL="176213" indent="-176213">
              <a:spcBef>
                <a:spcPts val="1200"/>
              </a:spcBef>
              <a:spcAft>
                <a:spcPts val="900"/>
              </a:spcAft>
              <a:tabLst/>
              <a:defRPr>
                <a:solidFill>
                  <a:schemeClr val="tx1"/>
                </a:solidFill>
              </a:defRPr>
            </a:lvl2pPr>
            <a:lvl3pPr marL="522288" indent="-179388">
              <a:spcBef>
                <a:spcPts val="600"/>
              </a:spcBef>
              <a:tabLst/>
              <a:defRPr>
                <a:solidFill>
                  <a:schemeClr val="tx1"/>
                </a:solidFill>
              </a:defRPr>
            </a:lvl3pPr>
            <a:lvl4pPr marL="858838" indent="-169863">
              <a:spcBef>
                <a:spcPts val="1200"/>
              </a:spcBef>
              <a:tabLst/>
              <a:defRPr>
                <a:solidFill>
                  <a:schemeClr val="tx1"/>
                </a:solidFill>
              </a:defRPr>
            </a:lvl4pPr>
            <a:lvl5pPr marL="1203325" indent="-174625">
              <a:spcBef>
                <a:spcPts val="1200"/>
              </a:spcBef>
              <a:tabLst/>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2" name="Text Placeholder 20"/>
          <p:cNvSpPr>
            <a:spLocks noGrp="1"/>
          </p:cNvSpPr>
          <p:nvPr>
            <p:ph type="body" sz="quarter" idx="13"/>
          </p:nvPr>
        </p:nvSpPr>
        <p:spPr>
          <a:xfrm>
            <a:off x="6102126" y="1964091"/>
            <a:ext cx="5532437" cy="3657600"/>
          </a:xfrm>
        </p:spPr>
        <p:txBody>
          <a:bodyPr/>
          <a:lstStyle>
            <a:lvl1pPr marL="0" indent="0">
              <a:spcBef>
                <a:spcPts val="1200"/>
              </a:spcBef>
              <a:spcAft>
                <a:spcPts val="600"/>
              </a:spcAft>
              <a:buNone/>
              <a:defRPr>
                <a:solidFill>
                  <a:schemeClr val="tx1"/>
                </a:solidFill>
              </a:defRPr>
            </a:lvl1pPr>
            <a:lvl2pPr marL="176213" indent="-176213">
              <a:spcBef>
                <a:spcPts val="1200"/>
              </a:spcBef>
              <a:spcAft>
                <a:spcPts val="900"/>
              </a:spcAft>
              <a:tabLst/>
              <a:defRPr>
                <a:solidFill>
                  <a:schemeClr val="tx1"/>
                </a:solidFill>
              </a:defRPr>
            </a:lvl2pPr>
            <a:lvl3pPr marL="522288" indent="-179388">
              <a:spcBef>
                <a:spcPts val="600"/>
              </a:spcBef>
              <a:tabLst/>
              <a:defRPr>
                <a:solidFill>
                  <a:schemeClr val="tx1"/>
                </a:solidFill>
              </a:defRPr>
            </a:lvl3pPr>
            <a:lvl4pPr marL="858838" indent="-169863">
              <a:spcBef>
                <a:spcPts val="1200"/>
              </a:spcBef>
              <a:tabLst/>
              <a:defRPr>
                <a:solidFill>
                  <a:schemeClr val="tx1"/>
                </a:solidFill>
              </a:defRPr>
            </a:lvl4pPr>
            <a:lvl5pPr marL="1203325" indent="-174625">
              <a:spcBef>
                <a:spcPts val="1200"/>
              </a:spcBef>
              <a:tabLst/>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5"/>
          <p:cNvSpPr>
            <a:spLocks noGrp="1"/>
          </p:cNvSpPr>
          <p:nvPr>
            <p:ph type="body" sz="quarter" idx="14"/>
          </p:nvPr>
        </p:nvSpPr>
        <p:spPr>
          <a:xfrm>
            <a:off x="6096000" y="1525181"/>
            <a:ext cx="5532437" cy="438912"/>
          </a:xfrm>
        </p:spPr>
        <p:txBody>
          <a:bodyPr/>
          <a:lstStyle>
            <a:lvl1pPr marL="0" indent="0">
              <a:buNone/>
              <a:defRPr b="1">
                <a:solidFill>
                  <a:schemeClr val="tx2">
                    <a:lumMod val="75000"/>
                  </a:schemeClr>
                </a:solidFill>
              </a:defRPr>
            </a:lvl1pPr>
            <a:lvl2pPr marL="0" indent="0">
              <a:buNone/>
              <a:defRPr b="1">
                <a:solidFill>
                  <a:schemeClr val="accent1"/>
                </a:solidFill>
              </a:defRPr>
            </a:lvl2pPr>
            <a:lvl3pPr marL="342900" indent="0">
              <a:buNone/>
              <a:defRPr b="1">
                <a:solidFill>
                  <a:schemeClr val="accent1"/>
                </a:solidFill>
              </a:defRPr>
            </a:lvl3pPr>
            <a:lvl4pPr marL="688975" indent="0">
              <a:buNone/>
              <a:defRPr b="1">
                <a:solidFill>
                  <a:schemeClr val="accent1"/>
                </a:solidFill>
              </a:defRPr>
            </a:lvl4pPr>
            <a:lvl5pPr marL="1028700" indent="0">
              <a:buNone/>
              <a:defRPr b="1">
                <a:solidFill>
                  <a:schemeClr val="accent1"/>
                </a:solidFill>
              </a:defRPr>
            </a:lvl5pPr>
          </a:lstStyle>
          <a:p>
            <a:pPr lvl="0"/>
            <a:r>
              <a:rPr lang="fr-FR"/>
              <a:t>Cliquez pour modifier les styles du texte du masque</a:t>
            </a:r>
          </a:p>
        </p:txBody>
      </p:sp>
      <p:sp>
        <p:nvSpPr>
          <p:cNvPr id="8" name="Slide Number Placeholder 2">
            <a:extLst>
              <a:ext uri="{FF2B5EF4-FFF2-40B4-BE49-F238E27FC236}">
                <a16:creationId xmlns:a16="http://schemas.microsoft.com/office/drawing/2014/main" id="{61FA90F2-AE79-357B-48A7-9100106BC7E7}"/>
              </a:ext>
            </a:extLst>
          </p:cNvPr>
          <p:cNvSpPr>
            <a:spLocks noGrp="1"/>
          </p:cNvSpPr>
          <p:nvPr>
            <p:ph type="sldNum" sz="quarter" idx="15"/>
          </p:nvPr>
        </p:nvSpPr>
        <p:spPr/>
        <p:txBody>
          <a:bodyPr/>
          <a:lstStyle>
            <a:lvl1pPr>
              <a:defRPr/>
            </a:lvl1pPr>
          </a:lstStyle>
          <a:p>
            <a:pPr>
              <a:defRPr/>
            </a:pPr>
            <a:r>
              <a:t>Page </a:t>
            </a:r>
            <a:fld id="{043CAA2C-8AC0-4CB1-99AD-244EDD294D6C}" type="slidenum">
              <a:rPr smtClean="0"/>
              <a:pPr>
                <a:defRPr/>
              </a:pPr>
              <a:t>‹N°›</a:t>
            </a:fld>
            <a:endParaRPr/>
          </a:p>
        </p:txBody>
      </p:sp>
    </p:spTree>
    <p:extLst>
      <p:ext uri="{BB962C8B-B14F-4D97-AF65-F5344CB8AC3E}">
        <p14:creationId xmlns:p14="http://schemas.microsoft.com/office/powerpoint/2010/main" val="38986148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Headline only (half) layout (black)">
    <p:spTree>
      <p:nvGrpSpPr>
        <p:cNvPr id="1" name=""/>
        <p:cNvGrpSpPr/>
        <p:nvPr/>
      </p:nvGrpSpPr>
      <p:grpSpPr>
        <a:xfrm>
          <a:off x="0" y="0"/>
          <a:ext cx="0" cy="0"/>
          <a:chOff x="0" y="0"/>
          <a:chExt cx="0" cy="0"/>
        </a:xfrm>
      </p:grpSpPr>
      <p:sp>
        <p:nvSpPr>
          <p:cNvPr id="2" name="Title 1"/>
          <p:cNvSpPr>
            <a:spLocks noGrp="1"/>
          </p:cNvSpPr>
          <p:nvPr>
            <p:ph type="title"/>
          </p:nvPr>
        </p:nvSpPr>
        <p:spPr>
          <a:xfrm>
            <a:off x="411480" y="301486"/>
            <a:ext cx="5074920" cy="594360"/>
          </a:xfrm>
        </p:spPr>
        <p:txBody>
          <a:bodyPr/>
          <a:lstStyle>
            <a:lvl1pPr>
              <a:lnSpc>
                <a:spcPct val="100000"/>
              </a:lnSpc>
              <a:defRPr>
                <a:solidFill>
                  <a:schemeClr val="bg1"/>
                </a:solidFill>
              </a:defRPr>
            </a:lvl1pPr>
          </a:lstStyle>
          <a:p>
            <a:r>
              <a:rPr lang="fr-FR"/>
              <a:t>Modifiez le style du titre</a:t>
            </a:r>
            <a:endParaRPr lang="en-US"/>
          </a:p>
        </p:txBody>
      </p:sp>
      <p:sp>
        <p:nvSpPr>
          <p:cNvPr id="3" name="Slide Number Placeholder 2">
            <a:extLst>
              <a:ext uri="{FF2B5EF4-FFF2-40B4-BE49-F238E27FC236}">
                <a16:creationId xmlns:a16="http://schemas.microsoft.com/office/drawing/2014/main" id="{9A48ED57-6049-D7A7-44A1-81539C06B462}"/>
              </a:ext>
            </a:extLst>
          </p:cNvPr>
          <p:cNvSpPr>
            <a:spLocks noGrp="1"/>
          </p:cNvSpPr>
          <p:nvPr>
            <p:ph type="sldNum" sz="quarter" idx="10"/>
          </p:nvPr>
        </p:nvSpPr>
        <p:spPr/>
        <p:txBody>
          <a:bodyPr/>
          <a:lstStyle>
            <a:lvl1pPr>
              <a:defRPr/>
            </a:lvl1pPr>
          </a:lstStyle>
          <a:p>
            <a:pPr>
              <a:defRPr/>
            </a:pPr>
            <a:r>
              <a:t>Page </a:t>
            </a:r>
            <a:fld id="{D293A0C5-1EFB-4DD5-8CDD-62F823E92259}" type="slidenum">
              <a:rPr smtClean="0"/>
              <a:pPr>
                <a:defRPr/>
              </a:pPr>
              <a:t>‹N°›</a:t>
            </a:fld>
            <a:endParaRPr/>
          </a:p>
        </p:txBody>
      </p:sp>
    </p:spTree>
    <p:extLst>
      <p:ext uri="{BB962C8B-B14F-4D97-AF65-F5344CB8AC3E}">
        <p14:creationId xmlns:p14="http://schemas.microsoft.com/office/powerpoint/2010/main" val="16539197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FIDENTIAL EXAMPLE">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85B412FB-5751-DF5F-EAE3-DFBA7C190752}"/>
              </a:ext>
            </a:extLst>
          </p:cNvPr>
          <p:cNvSpPr txBox="1">
            <a:spLocks noChangeArrowheads="1"/>
          </p:cNvSpPr>
          <p:nvPr userDrawn="1"/>
        </p:nvSpPr>
        <p:spPr bwMode="auto">
          <a:xfrm>
            <a:off x="4495800" y="6154738"/>
            <a:ext cx="3200400"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endParaRPr lang="en-GB" altLang="en-US" sz="900">
              <a:solidFill>
                <a:srgbClr val="00D638"/>
              </a:solidFill>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endParaRPr>
          </a:p>
          <a:p>
            <a:pPr algn="ctr" eaLnBrk="1"/>
            <a:r>
              <a:rPr lang="en-GB" altLang="en-US" sz="900">
                <a:solidFill>
                  <a:srgbClr val="00D638"/>
                </a:solidFill>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CONFIDENTIAL: INTERNAL USE ONLY</a:t>
            </a:r>
          </a:p>
          <a:p>
            <a:pPr algn="ctr" eaLnBrk="1"/>
            <a:endParaRPr lang="en-GB" altLang="en-US" sz="900">
              <a:solidFill>
                <a:srgbClr val="00D638"/>
              </a:solidFill>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endParaRPr>
          </a:p>
        </p:txBody>
      </p:sp>
      <p:sp>
        <p:nvSpPr>
          <p:cNvPr id="2" name="Title 1"/>
          <p:cNvSpPr>
            <a:spLocks noGrp="1"/>
          </p:cNvSpPr>
          <p:nvPr>
            <p:ph type="title"/>
          </p:nvPr>
        </p:nvSpPr>
        <p:spPr>
          <a:xfrm>
            <a:off x="411480" y="301486"/>
            <a:ext cx="5074920" cy="594360"/>
          </a:xfrm>
        </p:spPr>
        <p:txBody>
          <a:bodyPr/>
          <a:lstStyle>
            <a:lvl1pPr>
              <a:lnSpc>
                <a:spcPct val="100000"/>
              </a:lnSpc>
              <a:defRPr>
                <a:solidFill>
                  <a:schemeClr val="bg1"/>
                </a:solidFill>
              </a:defRPr>
            </a:lvl1pPr>
          </a:lstStyle>
          <a:p>
            <a:r>
              <a:rPr lang="fr-FR"/>
              <a:t>Modifiez le style du titre</a:t>
            </a:r>
            <a:endParaRPr lang="en-US"/>
          </a:p>
        </p:txBody>
      </p:sp>
      <p:sp>
        <p:nvSpPr>
          <p:cNvPr id="4" name="Slide Number Placeholder 2">
            <a:extLst>
              <a:ext uri="{FF2B5EF4-FFF2-40B4-BE49-F238E27FC236}">
                <a16:creationId xmlns:a16="http://schemas.microsoft.com/office/drawing/2014/main" id="{5874A273-E42D-FA3C-47F9-1E1E2CB43F0E}"/>
              </a:ext>
            </a:extLst>
          </p:cNvPr>
          <p:cNvSpPr>
            <a:spLocks noGrp="1"/>
          </p:cNvSpPr>
          <p:nvPr>
            <p:ph type="sldNum" sz="quarter" idx="10"/>
          </p:nvPr>
        </p:nvSpPr>
        <p:spPr/>
        <p:txBody>
          <a:bodyPr/>
          <a:lstStyle>
            <a:lvl1pPr>
              <a:defRPr/>
            </a:lvl1pPr>
          </a:lstStyle>
          <a:p>
            <a:pPr>
              <a:defRPr/>
            </a:pPr>
            <a:r>
              <a:t>Page </a:t>
            </a:r>
            <a:fld id="{2C438716-3F2A-44F4-866D-191AC464693C}" type="slidenum">
              <a:rPr smtClean="0"/>
              <a:pPr>
                <a:defRPr/>
              </a:pPr>
              <a:t>‹N°›</a:t>
            </a:fld>
            <a:endParaRPr/>
          </a:p>
        </p:txBody>
      </p:sp>
    </p:spTree>
    <p:extLst>
      <p:ext uri="{BB962C8B-B14F-4D97-AF65-F5344CB8AC3E}">
        <p14:creationId xmlns:p14="http://schemas.microsoft.com/office/powerpoint/2010/main" val="34832691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Headline only (half) layout (white)">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923A4F8-3E3B-CCF6-73B5-CF716F5F6863}"/>
              </a:ext>
            </a:extLst>
          </p:cNvPr>
          <p:cNvSpPr/>
          <p:nvPr userDrawn="1"/>
        </p:nvSpPr>
        <p:spPr>
          <a:xfrm>
            <a:off x="0" y="6211888"/>
            <a:ext cx="12192000" cy="6461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en-US" sz="1050" b="1">
              <a:solidFill>
                <a:schemeClr val="bg1"/>
              </a:solidFill>
            </a:endParaRPr>
          </a:p>
        </p:txBody>
      </p:sp>
      <p:pic>
        <p:nvPicPr>
          <p:cNvPr id="4" name="Picture 4">
            <a:extLst>
              <a:ext uri="{FF2B5EF4-FFF2-40B4-BE49-F238E27FC236}">
                <a16:creationId xmlns:a16="http://schemas.microsoft.com/office/drawing/2014/main" id="{A4A1B42B-A559-CC40-8A87-118CC9F0A38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7513" y="6364288"/>
            <a:ext cx="596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7">
            <a:extLst>
              <a:ext uri="{FF2B5EF4-FFF2-40B4-BE49-F238E27FC236}">
                <a16:creationId xmlns:a16="http://schemas.microsoft.com/office/drawing/2014/main" id="{5BE51339-4A24-D8C2-E8BE-53DAE4F103BF}"/>
              </a:ext>
            </a:extLst>
          </p:cNvPr>
          <p:cNvSpPr txBox="1">
            <a:spLocks noChangeArrowheads="1"/>
          </p:cNvSpPr>
          <p:nvPr userDrawn="1"/>
        </p:nvSpPr>
        <p:spPr bwMode="auto">
          <a:xfrm>
            <a:off x="4495800" y="6430963"/>
            <a:ext cx="32004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r>
              <a:rPr lang="en-GB" altLang="en-US" sz="900">
                <a:solidFill>
                  <a:srgbClr val="00D638"/>
                </a:solidFill>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 2025 The Sage Group plc, or its licensors. All rights reserved.</a:t>
            </a:r>
          </a:p>
        </p:txBody>
      </p:sp>
      <p:sp>
        <p:nvSpPr>
          <p:cNvPr id="2" name="Title 1"/>
          <p:cNvSpPr>
            <a:spLocks noGrp="1"/>
          </p:cNvSpPr>
          <p:nvPr>
            <p:ph type="title"/>
          </p:nvPr>
        </p:nvSpPr>
        <p:spPr>
          <a:xfrm>
            <a:off x="411480" y="301486"/>
            <a:ext cx="5074920" cy="594360"/>
          </a:xfrm>
        </p:spPr>
        <p:txBody>
          <a:bodyPr/>
          <a:lstStyle>
            <a:lvl1pPr>
              <a:lnSpc>
                <a:spcPct val="100000"/>
              </a:lnSpc>
              <a:defRPr>
                <a:solidFill>
                  <a:schemeClr val="tx1"/>
                </a:solidFill>
              </a:defRPr>
            </a:lvl1pPr>
          </a:lstStyle>
          <a:p>
            <a:r>
              <a:rPr lang="fr-FR"/>
              <a:t>Modifiez le style du titre</a:t>
            </a:r>
            <a:endParaRPr lang="en-US"/>
          </a:p>
        </p:txBody>
      </p:sp>
      <p:sp>
        <p:nvSpPr>
          <p:cNvPr id="6" name="Slide Number Placeholder 2">
            <a:extLst>
              <a:ext uri="{FF2B5EF4-FFF2-40B4-BE49-F238E27FC236}">
                <a16:creationId xmlns:a16="http://schemas.microsoft.com/office/drawing/2014/main" id="{21083061-9F92-47F9-C4D0-4FF346C2B1AD}"/>
              </a:ext>
            </a:extLst>
          </p:cNvPr>
          <p:cNvSpPr>
            <a:spLocks noGrp="1"/>
          </p:cNvSpPr>
          <p:nvPr>
            <p:ph type="sldNum" sz="quarter" idx="10"/>
          </p:nvPr>
        </p:nvSpPr>
        <p:spPr/>
        <p:txBody>
          <a:bodyPr/>
          <a:lstStyle>
            <a:lvl1pPr>
              <a:defRPr/>
            </a:lvl1pPr>
          </a:lstStyle>
          <a:p>
            <a:pPr>
              <a:defRPr/>
            </a:pPr>
            <a:r>
              <a:t>Page </a:t>
            </a:r>
            <a:fld id="{6A13839B-85D4-462C-A198-E21238244F20}" type="slidenum">
              <a:rPr smtClean="0"/>
              <a:pPr>
                <a:defRPr/>
              </a:pPr>
              <a:t>‹N°›</a:t>
            </a:fld>
            <a:endParaRPr/>
          </a:p>
        </p:txBody>
      </p:sp>
    </p:spTree>
    <p:extLst>
      <p:ext uri="{BB962C8B-B14F-4D97-AF65-F5344CB8AC3E}">
        <p14:creationId xmlns:p14="http://schemas.microsoft.com/office/powerpoint/2010/main" val="24661071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layout (black)">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862578F2-AF26-F996-F0A8-C5090ACDF7AC}"/>
              </a:ext>
            </a:extLst>
          </p:cNvPr>
          <p:cNvSpPr>
            <a:spLocks noGrp="1"/>
          </p:cNvSpPr>
          <p:nvPr>
            <p:ph type="sldNum" sz="quarter" idx="10"/>
          </p:nvPr>
        </p:nvSpPr>
        <p:spPr/>
        <p:txBody>
          <a:bodyPr/>
          <a:lstStyle>
            <a:lvl1pPr>
              <a:defRPr/>
            </a:lvl1pPr>
          </a:lstStyle>
          <a:p>
            <a:pPr>
              <a:defRPr/>
            </a:pPr>
            <a:r>
              <a:t>Page </a:t>
            </a:r>
            <a:fld id="{63CDBEEA-3E59-4CD7-83F2-F18B48661963}" type="slidenum">
              <a:rPr smtClean="0"/>
              <a:pPr>
                <a:defRPr/>
              </a:pPr>
              <a:t>‹N°›</a:t>
            </a:fld>
            <a:endParaRPr/>
          </a:p>
        </p:txBody>
      </p:sp>
    </p:spTree>
    <p:extLst>
      <p:ext uri="{BB962C8B-B14F-4D97-AF65-F5344CB8AC3E}">
        <p14:creationId xmlns:p14="http://schemas.microsoft.com/office/powerpoint/2010/main" val="32069488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Blank layout with gutter">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840323-6CF6-4C55-7E8B-925EC70BD540}"/>
              </a:ext>
            </a:extLst>
          </p:cNvPr>
          <p:cNvSpPr/>
          <p:nvPr userDrawn="1"/>
        </p:nvSpPr>
        <p:spPr>
          <a:xfrm>
            <a:off x="0" y="6211888"/>
            <a:ext cx="12192000" cy="6461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en-US" sz="1050" b="1">
              <a:solidFill>
                <a:schemeClr val="bg1"/>
              </a:solidFill>
            </a:endParaRPr>
          </a:p>
        </p:txBody>
      </p:sp>
      <p:pic>
        <p:nvPicPr>
          <p:cNvPr id="3" name="Picture 4">
            <a:extLst>
              <a:ext uri="{FF2B5EF4-FFF2-40B4-BE49-F238E27FC236}">
                <a16:creationId xmlns:a16="http://schemas.microsoft.com/office/drawing/2014/main" id="{6A2AECD8-A732-2917-179C-F2ED8B27D4A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7513" y="6364288"/>
            <a:ext cx="596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7">
            <a:extLst>
              <a:ext uri="{FF2B5EF4-FFF2-40B4-BE49-F238E27FC236}">
                <a16:creationId xmlns:a16="http://schemas.microsoft.com/office/drawing/2014/main" id="{14335734-38A2-F628-DE90-61E895CAA615}"/>
              </a:ext>
            </a:extLst>
          </p:cNvPr>
          <p:cNvSpPr txBox="1">
            <a:spLocks noChangeArrowheads="1"/>
          </p:cNvSpPr>
          <p:nvPr userDrawn="1"/>
        </p:nvSpPr>
        <p:spPr bwMode="auto">
          <a:xfrm>
            <a:off x="4495800" y="6430963"/>
            <a:ext cx="32004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r>
              <a:rPr lang="en-GB" altLang="en-US" sz="900">
                <a:solidFill>
                  <a:srgbClr val="00D638"/>
                </a:solidFill>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 2025 The Sage Group plc, or its licensors. All rights reserved.</a:t>
            </a:r>
          </a:p>
        </p:txBody>
      </p:sp>
      <p:sp>
        <p:nvSpPr>
          <p:cNvPr id="5" name="Slide Number Placeholder 2">
            <a:extLst>
              <a:ext uri="{FF2B5EF4-FFF2-40B4-BE49-F238E27FC236}">
                <a16:creationId xmlns:a16="http://schemas.microsoft.com/office/drawing/2014/main" id="{26744E24-1E92-FA1C-F637-45D1AF76C74C}"/>
              </a:ext>
            </a:extLst>
          </p:cNvPr>
          <p:cNvSpPr>
            <a:spLocks noGrp="1"/>
          </p:cNvSpPr>
          <p:nvPr>
            <p:ph type="sldNum" sz="quarter" idx="10"/>
          </p:nvPr>
        </p:nvSpPr>
        <p:spPr/>
        <p:txBody>
          <a:bodyPr/>
          <a:lstStyle>
            <a:lvl1pPr>
              <a:defRPr/>
            </a:lvl1pPr>
          </a:lstStyle>
          <a:p>
            <a:pPr>
              <a:defRPr/>
            </a:pPr>
            <a:r>
              <a:t>Page </a:t>
            </a:r>
            <a:fld id="{2DB7080D-E100-4343-9F46-04EA0B1D08A0}" type="slidenum">
              <a:rPr smtClean="0"/>
              <a:pPr>
                <a:defRPr/>
              </a:pPr>
              <a:t>‹N°›</a:t>
            </a:fld>
            <a:endParaRPr/>
          </a:p>
        </p:txBody>
      </p:sp>
    </p:spTree>
    <p:extLst>
      <p:ext uri="{BB962C8B-B14F-4D97-AF65-F5344CB8AC3E}">
        <p14:creationId xmlns:p14="http://schemas.microsoft.com/office/powerpoint/2010/main" val="26831571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able single layou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A28E160-1115-4497-C375-D4E2D11FDD84}"/>
              </a:ext>
            </a:extLst>
          </p:cNvPr>
          <p:cNvSpPr/>
          <p:nvPr userDrawn="1"/>
        </p:nvSpPr>
        <p:spPr>
          <a:xfrm>
            <a:off x="0" y="6211888"/>
            <a:ext cx="12192000" cy="6461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en-US" sz="1050" b="1">
              <a:solidFill>
                <a:schemeClr val="bg1"/>
              </a:solidFill>
            </a:endParaRPr>
          </a:p>
        </p:txBody>
      </p:sp>
      <p:pic>
        <p:nvPicPr>
          <p:cNvPr id="4" name="Picture 4">
            <a:extLst>
              <a:ext uri="{FF2B5EF4-FFF2-40B4-BE49-F238E27FC236}">
                <a16:creationId xmlns:a16="http://schemas.microsoft.com/office/drawing/2014/main" id="{3980FD50-DF84-B8B7-A3DB-FAEA4BE6D51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7513" y="6364288"/>
            <a:ext cx="596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7">
            <a:extLst>
              <a:ext uri="{FF2B5EF4-FFF2-40B4-BE49-F238E27FC236}">
                <a16:creationId xmlns:a16="http://schemas.microsoft.com/office/drawing/2014/main" id="{572C4D3E-9228-4894-55FC-A3DA4A20E04A}"/>
              </a:ext>
            </a:extLst>
          </p:cNvPr>
          <p:cNvSpPr txBox="1">
            <a:spLocks noChangeArrowheads="1"/>
          </p:cNvSpPr>
          <p:nvPr userDrawn="1"/>
        </p:nvSpPr>
        <p:spPr bwMode="auto">
          <a:xfrm>
            <a:off x="4495800" y="6430963"/>
            <a:ext cx="32004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r>
              <a:rPr lang="en-GB" altLang="en-US" sz="900">
                <a:solidFill>
                  <a:srgbClr val="00D638"/>
                </a:solidFill>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 2025 The Sage Group plc, or its licensors. All rights reserved.</a:t>
            </a:r>
          </a:p>
        </p:txBody>
      </p:sp>
      <p:sp>
        <p:nvSpPr>
          <p:cNvPr id="2" name="Title 1"/>
          <p:cNvSpPr>
            <a:spLocks noGrp="1"/>
          </p:cNvSpPr>
          <p:nvPr>
            <p:ph type="title"/>
          </p:nvPr>
        </p:nvSpPr>
        <p:spPr>
          <a:xfrm>
            <a:off x="411479" y="301486"/>
            <a:ext cx="5074921" cy="594360"/>
          </a:xfrm>
        </p:spPr>
        <p:txBody>
          <a:bodyPr/>
          <a:lstStyle>
            <a:lvl1pPr>
              <a:lnSpc>
                <a:spcPct val="100000"/>
              </a:lnSpc>
              <a:defRPr>
                <a:solidFill>
                  <a:schemeClr val="tx1"/>
                </a:solidFill>
              </a:defRPr>
            </a:lvl1pPr>
          </a:lstStyle>
          <a:p>
            <a:r>
              <a:rPr lang="fr-FR"/>
              <a:t>Modifiez le style du titre</a:t>
            </a:r>
            <a:endParaRPr lang="en-US"/>
          </a:p>
        </p:txBody>
      </p:sp>
      <p:sp>
        <p:nvSpPr>
          <p:cNvPr id="5" name="Text Placeholder 4"/>
          <p:cNvSpPr>
            <a:spLocks noGrp="1"/>
          </p:cNvSpPr>
          <p:nvPr>
            <p:ph type="body" sz="quarter" idx="13"/>
          </p:nvPr>
        </p:nvSpPr>
        <p:spPr>
          <a:xfrm>
            <a:off x="6254750" y="499867"/>
            <a:ext cx="5518150" cy="1214633"/>
          </a:xfrm>
        </p:spPr>
        <p:txBody>
          <a:bodyPr/>
          <a:lstStyle>
            <a:lvl1pPr marL="0" indent="0">
              <a:buNone/>
              <a:defRPr lang="en-US" sz="2001" b="0" i="0" kern="1200" dirty="0" smtClean="0">
                <a:solidFill>
                  <a:schemeClr val="tx1"/>
                </a:solidFill>
                <a:latin typeface="Sage Text" panose="02010503040201060103" pitchFamily="2" charset="77"/>
                <a:ea typeface="+mn-ea"/>
                <a:cs typeface="+mn-cs"/>
              </a:defRPr>
            </a:lvl1pPr>
            <a:lvl2pPr marL="342900" indent="-342900">
              <a:defRPr lang="en-US" sz="2001" b="0" i="0" kern="1200" dirty="0" smtClean="0">
                <a:solidFill>
                  <a:schemeClr val="tx1"/>
                </a:solidFill>
                <a:latin typeface="Sage Text" panose="02010503040201060103" pitchFamily="2" charset="77"/>
                <a:ea typeface="+mn-ea"/>
                <a:cs typeface="+mn-cs"/>
              </a:defRPr>
            </a:lvl2pPr>
            <a:lvl3pPr marL="685800" indent="-342900">
              <a:defRPr lang="en-US" sz="1801" b="0" i="0" kern="1200" dirty="0" smtClean="0">
                <a:solidFill>
                  <a:schemeClr val="tx1"/>
                </a:solidFill>
                <a:latin typeface="Sage Text" panose="02010503040201060103" pitchFamily="2" charset="77"/>
                <a:ea typeface="+mn-ea"/>
                <a:cs typeface="+mn-cs"/>
              </a:defRPr>
            </a:lvl3pPr>
            <a:lvl4pPr marL="974725" indent="-285750">
              <a:defRPr lang="en-US" sz="1600" b="0" i="0" kern="1200" dirty="0" smtClean="0">
                <a:solidFill>
                  <a:schemeClr val="tx1"/>
                </a:solidFill>
                <a:latin typeface="Sage Text" panose="02010503040201060103" pitchFamily="2" charset="77"/>
                <a:ea typeface="+mn-ea"/>
                <a:cs typeface="+mn-cs"/>
              </a:defRPr>
            </a:lvl4pPr>
            <a:lvl5pPr marL="1314450" indent="-285750">
              <a:defRPr lang="en-US" sz="1400" b="0" i="0" kern="1200" dirty="0">
                <a:solidFill>
                  <a:schemeClr val="tx1"/>
                </a:solidFill>
                <a:latin typeface="Sage Text" panose="02010503040201060103" pitchFamily="2" charset="77"/>
                <a:ea typeface="+mn-ea"/>
                <a:cs typeface="+mn-cs"/>
              </a:defRPr>
            </a:lvl5pPr>
          </a:lstStyle>
          <a:p>
            <a:pPr lvl="0"/>
            <a:r>
              <a:rPr lang="fr-FR"/>
              <a:t>Cliquez pour modifier les styles du texte du masque</a:t>
            </a:r>
          </a:p>
        </p:txBody>
      </p:sp>
      <p:sp>
        <p:nvSpPr>
          <p:cNvPr id="7" name="Table Placeholder 6"/>
          <p:cNvSpPr>
            <a:spLocks noGrp="1"/>
          </p:cNvSpPr>
          <p:nvPr>
            <p:ph type="tbl" sz="quarter" idx="14"/>
          </p:nvPr>
        </p:nvSpPr>
        <p:spPr>
          <a:xfrm>
            <a:off x="419100" y="1714500"/>
            <a:ext cx="11353800" cy="3848100"/>
          </a:xfrm>
        </p:spPr>
        <p:txBody>
          <a:bodyPr/>
          <a:lstStyle>
            <a:lvl1pPr marL="0" indent="0" algn="l">
              <a:buNone/>
              <a:defRPr>
                <a:solidFill>
                  <a:schemeClr val="tx1"/>
                </a:solidFill>
              </a:defRPr>
            </a:lvl1pPr>
          </a:lstStyle>
          <a:p>
            <a:pPr lvl="0"/>
            <a:r>
              <a:rPr lang="fr-FR" noProof="0"/>
              <a:t>Cliquez sur l'icône pour ajouter un tableau</a:t>
            </a:r>
            <a:endParaRPr lang="en-US" noProof="0"/>
          </a:p>
        </p:txBody>
      </p:sp>
      <p:sp>
        <p:nvSpPr>
          <p:cNvPr id="8" name="Slide Number Placeholder 2">
            <a:extLst>
              <a:ext uri="{FF2B5EF4-FFF2-40B4-BE49-F238E27FC236}">
                <a16:creationId xmlns:a16="http://schemas.microsoft.com/office/drawing/2014/main" id="{7BB2085E-7656-A6BC-4FD2-39C587DAA7CC}"/>
              </a:ext>
            </a:extLst>
          </p:cNvPr>
          <p:cNvSpPr>
            <a:spLocks noGrp="1"/>
          </p:cNvSpPr>
          <p:nvPr>
            <p:ph type="sldNum" sz="quarter" idx="15"/>
          </p:nvPr>
        </p:nvSpPr>
        <p:spPr/>
        <p:txBody>
          <a:bodyPr/>
          <a:lstStyle>
            <a:lvl1pPr>
              <a:defRPr/>
            </a:lvl1pPr>
          </a:lstStyle>
          <a:p>
            <a:pPr>
              <a:defRPr/>
            </a:pPr>
            <a:r>
              <a:t>Page </a:t>
            </a:r>
            <a:fld id="{0395C1F1-F58B-4FA6-865E-904BD6AFBD1F}" type="slidenum">
              <a:rPr smtClean="0"/>
              <a:pPr>
                <a:defRPr/>
              </a:pPr>
              <a:t>‹N°›</a:t>
            </a:fld>
            <a:endParaRPr/>
          </a:p>
        </p:txBody>
      </p:sp>
    </p:spTree>
    <p:extLst>
      <p:ext uri="{BB962C8B-B14F-4D97-AF65-F5344CB8AC3E}">
        <p14:creationId xmlns:p14="http://schemas.microsoft.com/office/powerpoint/2010/main" val="2098829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hart headline and overview (black) layout">
    <p:spTree>
      <p:nvGrpSpPr>
        <p:cNvPr id="1" name=""/>
        <p:cNvGrpSpPr/>
        <p:nvPr/>
      </p:nvGrpSpPr>
      <p:grpSpPr>
        <a:xfrm>
          <a:off x="0" y="0"/>
          <a:ext cx="0" cy="0"/>
          <a:chOff x="0" y="0"/>
          <a:chExt cx="0" cy="0"/>
        </a:xfrm>
      </p:grpSpPr>
      <p:sp>
        <p:nvSpPr>
          <p:cNvPr id="2" name="Title 1"/>
          <p:cNvSpPr>
            <a:spLocks noGrp="1"/>
          </p:cNvSpPr>
          <p:nvPr>
            <p:ph type="title"/>
          </p:nvPr>
        </p:nvSpPr>
        <p:spPr>
          <a:xfrm>
            <a:off x="411479" y="301486"/>
            <a:ext cx="5074921" cy="594360"/>
          </a:xfrm>
        </p:spPr>
        <p:txBody>
          <a:bodyPr/>
          <a:lstStyle>
            <a:lvl1pPr>
              <a:lnSpc>
                <a:spcPct val="100000"/>
              </a:lnSpc>
              <a:defRPr>
                <a:solidFill>
                  <a:schemeClr val="bg1"/>
                </a:solidFill>
              </a:defRPr>
            </a:lvl1pPr>
          </a:lstStyle>
          <a:p>
            <a:r>
              <a:rPr lang="fr-FR"/>
              <a:t>Modifiez le style du titre</a:t>
            </a:r>
            <a:endParaRPr lang="en-US"/>
          </a:p>
        </p:txBody>
      </p:sp>
      <p:sp>
        <p:nvSpPr>
          <p:cNvPr id="5" name="Text Placeholder 4"/>
          <p:cNvSpPr>
            <a:spLocks noGrp="1"/>
          </p:cNvSpPr>
          <p:nvPr>
            <p:ph type="body" sz="quarter" idx="13"/>
          </p:nvPr>
        </p:nvSpPr>
        <p:spPr>
          <a:xfrm>
            <a:off x="6254750" y="499867"/>
            <a:ext cx="5518150" cy="1214633"/>
          </a:xfrm>
        </p:spPr>
        <p:txBody>
          <a:bodyPr/>
          <a:lstStyle>
            <a:lvl1pPr marL="0" indent="0">
              <a:buNone/>
              <a:defRPr lang="en-US" sz="2001" b="0" i="0" kern="1200" dirty="0" smtClean="0">
                <a:solidFill>
                  <a:schemeClr val="bg1"/>
                </a:solidFill>
                <a:latin typeface="Sage Text" panose="02010503040201060103" pitchFamily="2" charset="77"/>
                <a:ea typeface="+mn-ea"/>
                <a:cs typeface="+mn-cs"/>
              </a:defRPr>
            </a:lvl1pPr>
            <a:lvl2pPr marL="342900" indent="-342900">
              <a:defRPr lang="en-US" sz="2001" b="0" i="0" kern="1200" dirty="0" smtClean="0">
                <a:solidFill>
                  <a:schemeClr val="tx1"/>
                </a:solidFill>
                <a:latin typeface="Sage Text" panose="02010503040201060103" pitchFamily="2" charset="77"/>
                <a:ea typeface="+mn-ea"/>
                <a:cs typeface="+mn-cs"/>
              </a:defRPr>
            </a:lvl2pPr>
            <a:lvl3pPr marL="685800" indent="-342900">
              <a:defRPr lang="en-US" sz="1801" b="0" i="0" kern="1200" dirty="0" smtClean="0">
                <a:solidFill>
                  <a:schemeClr val="tx1"/>
                </a:solidFill>
                <a:latin typeface="Sage Text" panose="02010503040201060103" pitchFamily="2" charset="77"/>
                <a:ea typeface="+mn-ea"/>
                <a:cs typeface="+mn-cs"/>
              </a:defRPr>
            </a:lvl3pPr>
            <a:lvl4pPr marL="974725" indent="-285750">
              <a:defRPr lang="en-US" sz="1600" b="0" i="0" kern="1200" dirty="0" smtClean="0">
                <a:solidFill>
                  <a:schemeClr val="tx1"/>
                </a:solidFill>
                <a:latin typeface="Sage Text" panose="02010503040201060103" pitchFamily="2" charset="77"/>
                <a:ea typeface="+mn-ea"/>
                <a:cs typeface="+mn-cs"/>
              </a:defRPr>
            </a:lvl4pPr>
            <a:lvl5pPr marL="1314450" indent="-285750">
              <a:defRPr lang="en-US" sz="1400" b="0" i="0" kern="1200" dirty="0">
                <a:solidFill>
                  <a:schemeClr val="tx1"/>
                </a:solidFill>
                <a:latin typeface="Sage Text" panose="02010503040201060103" pitchFamily="2" charset="77"/>
                <a:ea typeface="+mn-ea"/>
                <a:cs typeface="+mn-cs"/>
              </a:defRPr>
            </a:lvl5pPr>
          </a:lstStyle>
          <a:p>
            <a:pPr lvl="0"/>
            <a:r>
              <a:rPr lang="fr-FR"/>
              <a:t>Cliquez pour modifier les styles du texte du masque</a:t>
            </a:r>
          </a:p>
        </p:txBody>
      </p:sp>
      <p:sp>
        <p:nvSpPr>
          <p:cNvPr id="3" name="Slide Number Placeholder 2">
            <a:extLst>
              <a:ext uri="{FF2B5EF4-FFF2-40B4-BE49-F238E27FC236}">
                <a16:creationId xmlns:a16="http://schemas.microsoft.com/office/drawing/2014/main" id="{E0DA2339-6376-96F7-A6CE-3A98BC529DA2}"/>
              </a:ext>
            </a:extLst>
          </p:cNvPr>
          <p:cNvSpPr>
            <a:spLocks noGrp="1"/>
          </p:cNvSpPr>
          <p:nvPr>
            <p:ph type="sldNum" sz="quarter" idx="14"/>
          </p:nvPr>
        </p:nvSpPr>
        <p:spPr/>
        <p:txBody>
          <a:bodyPr/>
          <a:lstStyle>
            <a:lvl1pPr>
              <a:defRPr/>
            </a:lvl1pPr>
          </a:lstStyle>
          <a:p>
            <a:pPr>
              <a:defRPr/>
            </a:pPr>
            <a:r>
              <a:t>Page </a:t>
            </a:r>
            <a:fld id="{26661C1D-4303-46EF-94F4-E58A21FB4B55}" type="slidenum">
              <a:rPr smtClean="0"/>
              <a:pPr>
                <a:defRPr/>
              </a:pPr>
              <a:t>‹N°›</a:t>
            </a:fld>
            <a:endParaRPr/>
          </a:p>
        </p:txBody>
      </p:sp>
    </p:spTree>
    <p:extLst>
      <p:ext uri="{BB962C8B-B14F-4D97-AF65-F5344CB8AC3E}">
        <p14:creationId xmlns:p14="http://schemas.microsoft.com/office/powerpoint/2010/main" val="10668798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_Chart headline and overview (with bar) layou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E6751C4-0BA9-6D30-EEBB-3F44FA8A2320}"/>
              </a:ext>
            </a:extLst>
          </p:cNvPr>
          <p:cNvSpPr/>
          <p:nvPr userDrawn="1"/>
        </p:nvSpPr>
        <p:spPr>
          <a:xfrm>
            <a:off x="0" y="6211888"/>
            <a:ext cx="12192000" cy="6461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en-US" sz="1050" b="1">
              <a:solidFill>
                <a:schemeClr val="bg1"/>
              </a:solidFill>
            </a:endParaRPr>
          </a:p>
        </p:txBody>
      </p:sp>
      <p:pic>
        <p:nvPicPr>
          <p:cNvPr id="4" name="Picture 4">
            <a:extLst>
              <a:ext uri="{FF2B5EF4-FFF2-40B4-BE49-F238E27FC236}">
                <a16:creationId xmlns:a16="http://schemas.microsoft.com/office/drawing/2014/main" id="{A0FEF065-D63F-2C62-6395-9B9C88F01B5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7513" y="6364288"/>
            <a:ext cx="596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7">
            <a:extLst>
              <a:ext uri="{FF2B5EF4-FFF2-40B4-BE49-F238E27FC236}">
                <a16:creationId xmlns:a16="http://schemas.microsoft.com/office/drawing/2014/main" id="{CC03041D-F286-3F6B-8392-FD715E31C649}"/>
              </a:ext>
            </a:extLst>
          </p:cNvPr>
          <p:cNvSpPr txBox="1">
            <a:spLocks noChangeArrowheads="1"/>
          </p:cNvSpPr>
          <p:nvPr userDrawn="1"/>
        </p:nvSpPr>
        <p:spPr bwMode="auto">
          <a:xfrm>
            <a:off x="4495800" y="6430963"/>
            <a:ext cx="32004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r>
              <a:rPr lang="en-GB" altLang="en-US" sz="900">
                <a:solidFill>
                  <a:srgbClr val="00D638"/>
                </a:solidFill>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 2025 The Sage Group plc, or its licensors. All rights reserved.</a:t>
            </a:r>
          </a:p>
        </p:txBody>
      </p:sp>
      <p:sp>
        <p:nvSpPr>
          <p:cNvPr id="2" name="Title 1"/>
          <p:cNvSpPr>
            <a:spLocks noGrp="1"/>
          </p:cNvSpPr>
          <p:nvPr>
            <p:ph type="title"/>
          </p:nvPr>
        </p:nvSpPr>
        <p:spPr>
          <a:xfrm>
            <a:off x="411479" y="301486"/>
            <a:ext cx="5074921" cy="594360"/>
          </a:xfrm>
        </p:spPr>
        <p:txBody>
          <a:bodyPr/>
          <a:lstStyle>
            <a:lvl1pPr>
              <a:lnSpc>
                <a:spcPct val="100000"/>
              </a:lnSpc>
              <a:defRPr>
                <a:solidFill>
                  <a:schemeClr val="tx1"/>
                </a:solidFill>
              </a:defRPr>
            </a:lvl1pPr>
          </a:lstStyle>
          <a:p>
            <a:r>
              <a:rPr lang="fr-FR"/>
              <a:t>Modifiez le style du titre</a:t>
            </a:r>
            <a:endParaRPr lang="en-US"/>
          </a:p>
        </p:txBody>
      </p:sp>
      <p:sp>
        <p:nvSpPr>
          <p:cNvPr id="5" name="Text Placeholder 4"/>
          <p:cNvSpPr>
            <a:spLocks noGrp="1"/>
          </p:cNvSpPr>
          <p:nvPr>
            <p:ph type="body" sz="quarter" idx="13"/>
          </p:nvPr>
        </p:nvSpPr>
        <p:spPr>
          <a:xfrm>
            <a:off x="6254750" y="499867"/>
            <a:ext cx="5518150" cy="1214633"/>
          </a:xfrm>
        </p:spPr>
        <p:txBody>
          <a:bodyPr/>
          <a:lstStyle>
            <a:lvl1pPr marL="0" indent="0">
              <a:buNone/>
              <a:defRPr lang="en-US" sz="2001" b="0" i="0" kern="1200" dirty="0" smtClean="0">
                <a:solidFill>
                  <a:schemeClr val="tx1"/>
                </a:solidFill>
                <a:latin typeface="Sage Text" panose="02010503040201060103" pitchFamily="2" charset="77"/>
                <a:ea typeface="+mn-ea"/>
                <a:cs typeface="+mn-cs"/>
              </a:defRPr>
            </a:lvl1pPr>
            <a:lvl2pPr marL="342900" indent="-342900">
              <a:defRPr lang="en-US" sz="2001" b="0" i="0" kern="1200" dirty="0" smtClean="0">
                <a:solidFill>
                  <a:schemeClr val="tx1"/>
                </a:solidFill>
                <a:latin typeface="Sage Text" panose="02010503040201060103" pitchFamily="2" charset="77"/>
                <a:ea typeface="+mn-ea"/>
                <a:cs typeface="+mn-cs"/>
              </a:defRPr>
            </a:lvl2pPr>
            <a:lvl3pPr marL="685800" indent="-342900">
              <a:defRPr lang="en-US" sz="1801" b="0" i="0" kern="1200" dirty="0" smtClean="0">
                <a:solidFill>
                  <a:schemeClr val="tx1"/>
                </a:solidFill>
                <a:latin typeface="Sage Text" panose="02010503040201060103" pitchFamily="2" charset="77"/>
                <a:ea typeface="+mn-ea"/>
                <a:cs typeface="+mn-cs"/>
              </a:defRPr>
            </a:lvl3pPr>
            <a:lvl4pPr marL="974725" indent="-285750">
              <a:defRPr lang="en-US" sz="1600" b="0" i="0" kern="1200" dirty="0" smtClean="0">
                <a:solidFill>
                  <a:schemeClr val="tx1"/>
                </a:solidFill>
                <a:latin typeface="Sage Text" panose="02010503040201060103" pitchFamily="2" charset="77"/>
                <a:ea typeface="+mn-ea"/>
                <a:cs typeface="+mn-cs"/>
              </a:defRPr>
            </a:lvl4pPr>
            <a:lvl5pPr marL="1314450" indent="-285750">
              <a:defRPr lang="en-US" sz="1400" b="0" i="0" kern="1200" dirty="0">
                <a:solidFill>
                  <a:schemeClr val="tx1"/>
                </a:solidFill>
                <a:latin typeface="Sage Text" panose="02010503040201060103" pitchFamily="2" charset="77"/>
                <a:ea typeface="+mn-ea"/>
                <a:cs typeface="+mn-cs"/>
              </a:defRPr>
            </a:lvl5pPr>
          </a:lstStyle>
          <a:p>
            <a:pPr lvl="0"/>
            <a:r>
              <a:rPr lang="fr-FR"/>
              <a:t>Cliquez pour modifier les styles du texte du masque</a:t>
            </a:r>
          </a:p>
        </p:txBody>
      </p:sp>
      <p:sp>
        <p:nvSpPr>
          <p:cNvPr id="7" name="Slide Number Placeholder 2">
            <a:extLst>
              <a:ext uri="{FF2B5EF4-FFF2-40B4-BE49-F238E27FC236}">
                <a16:creationId xmlns:a16="http://schemas.microsoft.com/office/drawing/2014/main" id="{91B48B31-567C-1995-BC37-7FC24B9C9AFE}"/>
              </a:ext>
            </a:extLst>
          </p:cNvPr>
          <p:cNvSpPr>
            <a:spLocks noGrp="1"/>
          </p:cNvSpPr>
          <p:nvPr>
            <p:ph type="sldNum" sz="quarter" idx="14"/>
          </p:nvPr>
        </p:nvSpPr>
        <p:spPr/>
        <p:txBody>
          <a:bodyPr/>
          <a:lstStyle>
            <a:lvl1pPr>
              <a:defRPr/>
            </a:lvl1pPr>
          </a:lstStyle>
          <a:p>
            <a:pPr>
              <a:defRPr/>
            </a:pPr>
            <a:r>
              <a:t>Page </a:t>
            </a:r>
            <a:fld id="{1A004FE0-4358-4F70-97C1-25811377BF19}" type="slidenum">
              <a:rPr smtClean="0"/>
              <a:pPr>
                <a:defRPr/>
              </a:pPr>
              <a:t>‹N°›</a:t>
            </a:fld>
            <a:endParaRPr/>
          </a:p>
        </p:txBody>
      </p:sp>
    </p:spTree>
    <p:extLst>
      <p:ext uri="{BB962C8B-B14F-4D97-AF65-F5344CB8AC3E}">
        <p14:creationId xmlns:p14="http://schemas.microsoft.com/office/powerpoint/2010/main" val="31384874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Chart headline and overview (no bar) layout">
    <p:bg>
      <p:bgPr>
        <a:solidFill>
          <a:schemeClr val="bg1"/>
        </a:solidFill>
        <a:effectLst/>
      </p:bgPr>
    </p:bg>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3B7B7159-02E7-E965-64E2-AA6BE0B8B25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9100" y="6364288"/>
            <a:ext cx="596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4">
            <a:extLst>
              <a:ext uri="{FF2B5EF4-FFF2-40B4-BE49-F238E27FC236}">
                <a16:creationId xmlns:a16="http://schemas.microsoft.com/office/drawing/2014/main" id="{50AD1CA4-930C-3BE1-E3BE-E059708323CE}"/>
              </a:ext>
            </a:extLst>
          </p:cNvPr>
          <p:cNvSpPr txBox="1">
            <a:spLocks noChangeArrowheads="1"/>
          </p:cNvSpPr>
          <p:nvPr userDrawn="1"/>
        </p:nvSpPr>
        <p:spPr bwMode="auto">
          <a:xfrm>
            <a:off x="4495800" y="6430963"/>
            <a:ext cx="32004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r>
              <a:rPr lang="en-GB" altLang="en-US" sz="900">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 2025 The Sage Group plc, or its licensors. All rights reserved.</a:t>
            </a:r>
          </a:p>
        </p:txBody>
      </p:sp>
      <p:sp>
        <p:nvSpPr>
          <p:cNvPr id="2" name="Title 1"/>
          <p:cNvSpPr>
            <a:spLocks noGrp="1"/>
          </p:cNvSpPr>
          <p:nvPr>
            <p:ph type="title"/>
          </p:nvPr>
        </p:nvSpPr>
        <p:spPr>
          <a:xfrm>
            <a:off x="411479" y="301486"/>
            <a:ext cx="5074921" cy="594360"/>
          </a:xfrm>
        </p:spPr>
        <p:txBody>
          <a:bodyPr/>
          <a:lstStyle>
            <a:lvl1pPr>
              <a:lnSpc>
                <a:spcPct val="100000"/>
              </a:lnSpc>
              <a:defRPr>
                <a:solidFill>
                  <a:schemeClr val="tx1"/>
                </a:solidFill>
              </a:defRPr>
            </a:lvl1pPr>
          </a:lstStyle>
          <a:p>
            <a:r>
              <a:rPr lang="fr-FR"/>
              <a:t>Modifiez le style du titre</a:t>
            </a:r>
            <a:endParaRPr lang="en-US"/>
          </a:p>
        </p:txBody>
      </p:sp>
      <p:sp>
        <p:nvSpPr>
          <p:cNvPr id="5" name="Text Placeholder 4"/>
          <p:cNvSpPr>
            <a:spLocks noGrp="1"/>
          </p:cNvSpPr>
          <p:nvPr>
            <p:ph type="body" sz="quarter" idx="13"/>
          </p:nvPr>
        </p:nvSpPr>
        <p:spPr>
          <a:xfrm>
            <a:off x="6254750" y="499867"/>
            <a:ext cx="5518150" cy="1214633"/>
          </a:xfrm>
        </p:spPr>
        <p:txBody>
          <a:bodyPr/>
          <a:lstStyle>
            <a:lvl1pPr marL="0" indent="0">
              <a:buNone/>
              <a:defRPr lang="en-US" sz="2001" b="0" i="0" kern="1200" dirty="0" smtClean="0">
                <a:solidFill>
                  <a:schemeClr val="tx1"/>
                </a:solidFill>
                <a:latin typeface="Sage Text" panose="02010503040201060103" pitchFamily="2" charset="77"/>
                <a:ea typeface="+mn-ea"/>
                <a:cs typeface="+mn-cs"/>
              </a:defRPr>
            </a:lvl1pPr>
            <a:lvl2pPr marL="342900" indent="-342900">
              <a:defRPr lang="en-US" sz="2001" b="0" i="0" kern="1200" dirty="0" smtClean="0">
                <a:solidFill>
                  <a:schemeClr val="tx1"/>
                </a:solidFill>
                <a:latin typeface="Sage Text" panose="02010503040201060103" pitchFamily="2" charset="77"/>
                <a:ea typeface="+mn-ea"/>
                <a:cs typeface="+mn-cs"/>
              </a:defRPr>
            </a:lvl2pPr>
            <a:lvl3pPr marL="685800" indent="-342900">
              <a:defRPr lang="en-US" sz="1801" b="0" i="0" kern="1200" dirty="0" smtClean="0">
                <a:solidFill>
                  <a:schemeClr val="tx1"/>
                </a:solidFill>
                <a:latin typeface="Sage Text" panose="02010503040201060103" pitchFamily="2" charset="77"/>
                <a:ea typeface="+mn-ea"/>
                <a:cs typeface="+mn-cs"/>
              </a:defRPr>
            </a:lvl3pPr>
            <a:lvl4pPr marL="974725" indent="-285750">
              <a:defRPr lang="en-US" sz="1600" b="0" i="0" kern="1200" dirty="0" smtClean="0">
                <a:solidFill>
                  <a:schemeClr val="tx1"/>
                </a:solidFill>
                <a:latin typeface="Sage Text" panose="02010503040201060103" pitchFamily="2" charset="77"/>
                <a:ea typeface="+mn-ea"/>
                <a:cs typeface="+mn-cs"/>
              </a:defRPr>
            </a:lvl4pPr>
            <a:lvl5pPr marL="1314450" indent="-285750">
              <a:defRPr lang="en-US" sz="1400" b="0" i="0" kern="1200" dirty="0">
                <a:solidFill>
                  <a:schemeClr val="tx1"/>
                </a:solidFill>
                <a:latin typeface="Sage Text" panose="02010503040201060103" pitchFamily="2" charset="77"/>
                <a:ea typeface="+mn-ea"/>
                <a:cs typeface="+mn-cs"/>
              </a:defRPr>
            </a:lvl5pPr>
          </a:lstStyle>
          <a:p>
            <a:pPr lvl="0"/>
            <a:r>
              <a:rPr lang="fr-FR"/>
              <a:t>Cliquez pour modifier les styles du texte du masque</a:t>
            </a:r>
          </a:p>
        </p:txBody>
      </p:sp>
      <p:sp>
        <p:nvSpPr>
          <p:cNvPr id="6" name="Slide Number Placeholder 2">
            <a:extLst>
              <a:ext uri="{FF2B5EF4-FFF2-40B4-BE49-F238E27FC236}">
                <a16:creationId xmlns:a16="http://schemas.microsoft.com/office/drawing/2014/main" id="{BC29D44D-91A9-3537-229D-B21AF77CF421}"/>
              </a:ext>
            </a:extLst>
          </p:cNvPr>
          <p:cNvSpPr>
            <a:spLocks noGrp="1"/>
          </p:cNvSpPr>
          <p:nvPr>
            <p:ph type="sldNum" sz="quarter" idx="14"/>
          </p:nvPr>
        </p:nvSpPr>
        <p:spPr/>
        <p:txBody>
          <a:bodyPr/>
          <a:lstStyle>
            <a:lvl1pPr>
              <a:defRPr>
                <a:solidFill>
                  <a:schemeClr val="tx1"/>
                </a:solidFill>
              </a:defRPr>
            </a:lvl1pPr>
          </a:lstStyle>
          <a:p>
            <a:pPr>
              <a:defRPr/>
            </a:pPr>
            <a:r>
              <a:t>Page </a:t>
            </a:r>
            <a:fld id="{9116D053-F835-4594-BD05-45A80FE804E0}" type="slidenum">
              <a:rPr smtClean="0"/>
              <a:pPr>
                <a:defRPr/>
              </a:pPr>
              <a:t>‹N°›</a:t>
            </a:fld>
            <a:endParaRPr/>
          </a:p>
        </p:txBody>
      </p:sp>
    </p:spTree>
    <p:extLst>
      <p:ext uri="{BB962C8B-B14F-4D97-AF65-F5344CB8AC3E}">
        <p14:creationId xmlns:p14="http://schemas.microsoft.com/office/powerpoint/2010/main" val="21165648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Headline and circular icons or photos (black)">
    <p:spTree>
      <p:nvGrpSpPr>
        <p:cNvPr id="1" name=""/>
        <p:cNvGrpSpPr/>
        <p:nvPr/>
      </p:nvGrpSpPr>
      <p:grpSpPr>
        <a:xfrm>
          <a:off x="0" y="0"/>
          <a:ext cx="0" cy="0"/>
          <a:chOff x="0" y="0"/>
          <a:chExt cx="0" cy="0"/>
        </a:xfrm>
      </p:grpSpPr>
      <p:sp>
        <p:nvSpPr>
          <p:cNvPr id="2" name="Title 1"/>
          <p:cNvSpPr>
            <a:spLocks noGrp="1"/>
          </p:cNvSpPr>
          <p:nvPr>
            <p:ph type="title"/>
          </p:nvPr>
        </p:nvSpPr>
        <p:spPr>
          <a:xfrm>
            <a:off x="411479" y="301486"/>
            <a:ext cx="5074921" cy="594360"/>
          </a:xfrm>
        </p:spPr>
        <p:txBody>
          <a:bodyPr/>
          <a:lstStyle>
            <a:lvl1pPr>
              <a:lnSpc>
                <a:spcPct val="100000"/>
              </a:lnSpc>
              <a:defRPr>
                <a:solidFill>
                  <a:schemeClr val="bg1"/>
                </a:solidFill>
              </a:defRPr>
            </a:lvl1pPr>
          </a:lstStyle>
          <a:p>
            <a:r>
              <a:rPr lang="fr-FR"/>
              <a:t>Modifiez le style du titre</a:t>
            </a:r>
            <a:endParaRPr lang="en-US"/>
          </a:p>
        </p:txBody>
      </p:sp>
      <p:sp>
        <p:nvSpPr>
          <p:cNvPr id="5" name="Text Placeholder 4"/>
          <p:cNvSpPr>
            <a:spLocks noGrp="1"/>
          </p:cNvSpPr>
          <p:nvPr>
            <p:ph type="body" sz="quarter" idx="13"/>
          </p:nvPr>
        </p:nvSpPr>
        <p:spPr>
          <a:xfrm>
            <a:off x="6254750" y="499867"/>
            <a:ext cx="5518150" cy="1214633"/>
          </a:xfrm>
        </p:spPr>
        <p:txBody>
          <a:bodyPr/>
          <a:lstStyle>
            <a:lvl1pPr marL="0" indent="0">
              <a:buNone/>
              <a:defRPr lang="en-US" sz="2001" b="0" i="0" kern="1200" dirty="0" smtClean="0">
                <a:solidFill>
                  <a:schemeClr val="bg1"/>
                </a:solidFill>
                <a:latin typeface="Sage Text" panose="02010503040201060103" pitchFamily="2" charset="77"/>
                <a:ea typeface="+mn-ea"/>
                <a:cs typeface="+mn-cs"/>
              </a:defRPr>
            </a:lvl1pPr>
            <a:lvl2pPr marL="342900" indent="-342900">
              <a:defRPr lang="en-US" sz="2001" b="0" i="0" kern="1200" dirty="0" smtClean="0">
                <a:solidFill>
                  <a:schemeClr val="tx1"/>
                </a:solidFill>
                <a:latin typeface="Sage Text" panose="02010503040201060103" pitchFamily="2" charset="77"/>
                <a:ea typeface="+mn-ea"/>
                <a:cs typeface="+mn-cs"/>
              </a:defRPr>
            </a:lvl2pPr>
            <a:lvl3pPr marL="685800" indent="-342900">
              <a:defRPr lang="en-US" sz="1801" b="0" i="0" kern="1200" dirty="0" smtClean="0">
                <a:solidFill>
                  <a:schemeClr val="tx1"/>
                </a:solidFill>
                <a:latin typeface="Sage Text" panose="02010503040201060103" pitchFamily="2" charset="77"/>
                <a:ea typeface="+mn-ea"/>
                <a:cs typeface="+mn-cs"/>
              </a:defRPr>
            </a:lvl3pPr>
            <a:lvl4pPr marL="974725" indent="-285750">
              <a:defRPr lang="en-US" sz="1600" b="0" i="0" kern="1200" dirty="0" smtClean="0">
                <a:solidFill>
                  <a:schemeClr val="tx1"/>
                </a:solidFill>
                <a:latin typeface="Sage Text" panose="02010503040201060103" pitchFamily="2" charset="77"/>
                <a:ea typeface="+mn-ea"/>
                <a:cs typeface="+mn-cs"/>
              </a:defRPr>
            </a:lvl4pPr>
            <a:lvl5pPr marL="1314450" indent="-285750">
              <a:defRPr lang="en-US" sz="1400" b="0" i="0" kern="1200" dirty="0">
                <a:solidFill>
                  <a:schemeClr val="tx1"/>
                </a:solidFill>
                <a:latin typeface="Sage Text" panose="02010503040201060103" pitchFamily="2" charset="77"/>
                <a:ea typeface="+mn-ea"/>
                <a:cs typeface="+mn-cs"/>
              </a:defRPr>
            </a:lvl5pPr>
          </a:lstStyle>
          <a:p>
            <a:pPr lvl="0"/>
            <a:r>
              <a:rPr lang="fr-FR"/>
              <a:t>Cliquez pour modifier les styles du texte du masque</a:t>
            </a:r>
          </a:p>
        </p:txBody>
      </p:sp>
      <p:sp>
        <p:nvSpPr>
          <p:cNvPr id="6" name="Picture Placeholder 5"/>
          <p:cNvSpPr>
            <a:spLocks noGrp="1" noChangeAspect="1"/>
          </p:cNvSpPr>
          <p:nvPr>
            <p:ph type="pic" sz="quarter" idx="14"/>
          </p:nvPr>
        </p:nvSpPr>
        <p:spPr>
          <a:xfrm>
            <a:off x="411163" y="2324100"/>
            <a:ext cx="1545336" cy="1545336"/>
          </a:xfrm>
          <a:prstGeom prst="ellipse">
            <a:avLst/>
          </a:prstGeom>
          <a:solidFill>
            <a:srgbClr val="CCCCCC">
              <a:alpha val="72000"/>
            </a:srgbClr>
          </a:solidFill>
        </p:spPr>
        <p:txBody>
          <a:bodyPr tIns="0" bIns="0" anchor="ctr" anchorCtr="0"/>
          <a:lstStyle>
            <a:lvl1pPr marL="0" indent="0" algn="ctr">
              <a:buNone/>
              <a:defRPr sz="1400">
                <a:solidFill>
                  <a:schemeClr val="tx1"/>
                </a:solidFill>
              </a:defRPr>
            </a:lvl1pPr>
          </a:lstStyle>
          <a:p>
            <a:pPr lvl="0"/>
            <a:r>
              <a:rPr lang="fr-FR" noProof="0"/>
              <a:t>Cliquez sur l'icône pour ajouter une image</a:t>
            </a:r>
            <a:endParaRPr lang="en-US" noProof="0"/>
          </a:p>
        </p:txBody>
      </p:sp>
      <p:sp>
        <p:nvSpPr>
          <p:cNvPr id="7" name="Picture Placeholder 5"/>
          <p:cNvSpPr>
            <a:spLocks noGrp="1" noChangeAspect="1"/>
          </p:cNvSpPr>
          <p:nvPr>
            <p:ph type="pic" sz="quarter" idx="15"/>
          </p:nvPr>
        </p:nvSpPr>
        <p:spPr>
          <a:xfrm>
            <a:off x="4229017" y="2324100"/>
            <a:ext cx="1545336" cy="1545336"/>
          </a:xfrm>
          <a:prstGeom prst="ellipse">
            <a:avLst/>
          </a:prstGeom>
          <a:solidFill>
            <a:srgbClr val="CCCCCC">
              <a:alpha val="72000"/>
            </a:srgbClr>
          </a:solidFill>
        </p:spPr>
        <p:txBody>
          <a:bodyPr tIns="0" bIns="0" anchor="ctr" anchorCtr="0"/>
          <a:lstStyle>
            <a:lvl1pPr marL="0" indent="0" algn="ctr">
              <a:buNone/>
              <a:defRPr sz="1400">
                <a:solidFill>
                  <a:schemeClr val="tx1"/>
                </a:solidFill>
              </a:defRPr>
            </a:lvl1pPr>
          </a:lstStyle>
          <a:p>
            <a:pPr lvl="0"/>
            <a:r>
              <a:rPr lang="fr-FR" noProof="0"/>
              <a:t>Cliquez sur l'icône pour ajouter une image</a:t>
            </a:r>
            <a:endParaRPr lang="en-US" noProof="0"/>
          </a:p>
        </p:txBody>
      </p:sp>
      <p:sp>
        <p:nvSpPr>
          <p:cNvPr id="8" name="Picture Placeholder 5"/>
          <p:cNvSpPr>
            <a:spLocks noGrp="1" noChangeAspect="1"/>
          </p:cNvSpPr>
          <p:nvPr>
            <p:ph type="pic" sz="quarter" idx="16"/>
          </p:nvPr>
        </p:nvSpPr>
        <p:spPr>
          <a:xfrm>
            <a:off x="2320090" y="2324100"/>
            <a:ext cx="1545336" cy="1545336"/>
          </a:xfrm>
          <a:prstGeom prst="ellipse">
            <a:avLst/>
          </a:prstGeom>
          <a:solidFill>
            <a:srgbClr val="CCCCCC">
              <a:alpha val="72000"/>
            </a:srgbClr>
          </a:solidFill>
        </p:spPr>
        <p:txBody>
          <a:bodyPr tIns="0" bIns="0" anchor="ctr" anchorCtr="0"/>
          <a:lstStyle>
            <a:lvl1pPr marL="0" indent="0" algn="ctr">
              <a:buNone/>
              <a:defRPr sz="1400">
                <a:solidFill>
                  <a:schemeClr val="tx1"/>
                </a:solidFill>
              </a:defRPr>
            </a:lvl1pPr>
          </a:lstStyle>
          <a:p>
            <a:pPr lvl="0"/>
            <a:r>
              <a:rPr lang="fr-FR" noProof="0"/>
              <a:t>Cliquez sur l'icône pour ajouter une image</a:t>
            </a:r>
            <a:endParaRPr lang="en-US" noProof="0"/>
          </a:p>
        </p:txBody>
      </p:sp>
      <p:sp>
        <p:nvSpPr>
          <p:cNvPr id="9" name="Picture Placeholder 5"/>
          <p:cNvSpPr>
            <a:spLocks noGrp="1" noChangeAspect="1"/>
          </p:cNvSpPr>
          <p:nvPr>
            <p:ph type="pic" sz="quarter" idx="17"/>
          </p:nvPr>
        </p:nvSpPr>
        <p:spPr>
          <a:xfrm>
            <a:off x="6137944" y="2324100"/>
            <a:ext cx="1545336" cy="1545336"/>
          </a:xfrm>
          <a:prstGeom prst="ellipse">
            <a:avLst/>
          </a:prstGeom>
          <a:solidFill>
            <a:srgbClr val="CCCCCC">
              <a:alpha val="72000"/>
            </a:srgbClr>
          </a:solidFill>
        </p:spPr>
        <p:txBody>
          <a:bodyPr tIns="0" bIns="0" anchor="ctr" anchorCtr="0"/>
          <a:lstStyle>
            <a:lvl1pPr marL="0" indent="0" algn="ctr">
              <a:buNone/>
              <a:defRPr sz="1400">
                <a:solidFill>
                  <a:schemeClr val="tx1"/>
                </a:solidFill>
              </a:defRPr>
            </a:lvl1pPr>
          </a:lstStyle>
          <a:p>
            <a:pPr lvl="0"/>
            <a:r>
              <a:rPr lang="fr-FR" noProof="0"/>
              <a:t>Cliquez sur l'icône pour ajouter une image</a:t>
            </a:r>
            <a:endParaRPr lang="en-US" noProof="0"/>
          </a:p>
        </p:txBody>
      </p:sp>
      <p:sp>
        <p:nvSpPr>
          <p:cNvPr id="10" name="Picture Placeholder 5"/>
          <p:cNvSpPr>
            <a:spLocks noGrp="1" noChangeAspect="1"/>
          </p:cNvSpPr>
          <p:nvPr>
            <p:ph type="pic" sz="quarter" idx="18"/>
          </p:nvPr>
        </p:nvSpPr>
        <p:spPr>
          <a:xfrm>
            <a:off x="9955800" y="2324100"/>
            <a:ext cx="1545336" cy="1545336"/>
          </a:xfrm>
          <a:prstGeom prst="ellipse">
            <a:avLst/>
          </a:prstGeom>
          <a:solidFill>
            <a:srgbClr val="CCCCCC">
              <a:alpha val="72000"/>
            </a:srgbClr>
          </a:solidFill>
        </p:spPr>
        <p:txBody>
          <a:bodyPr tIns="0" bIns="0" anchor="ctr" anchorCtr="0"/>
          <a:lstStyle>
            <a:lvl1pPr marL="0" indent="0" algn="ctr">
              <a:buNone/>
              <a:defRPr sz="1400">
                <a:solidFill>
                  <a:schemeClr val="tx1"/>
                </a:solidFill>
              </a:defRPr>
            </a:lvl1pPr>
          </a:lstStyle>
          <a:p>
            <a:pPr lvl="0"/>
            <a:r>
              <a:rPr lang="fr-FR" noProof="0"/>
              <a:t>Cliquez sur l'icône pour ajouter une image</a:t>
            </a:r>
            <a:endParaRPr lang="en-US" noProof="0"/>
          </a:p>
        </p:txBody>
      </p:sp>
      <p:sp>
        <p:nvSpPr>
          <p:cNvPr id="11" name="Picture Placeholder 5"/>
          <p:cNvSpPr>
            <a:spLocks noGrp="1" noChangeAspect="1"/>
          </p:cNvSpPr>
          <p:nvPr>
            <p:ph type="pic" sz="quarter" idx="19"/>
          </p:nvPr>
        </p:nvSpPr>
        <p:spPr>
          <a:xfrm>
            <a:off x="8046871" y="2324100"/>
            <a:ext cx="1545336" cy="1545336"/>
          </a:xfrm>
          <a:prstGeom prst="ellipse">
            <a:avLst/>
          </a:prstGeom>
          <a:solidFill>
            <a:srgbClr val="CCCCCC">
              <a:alpha val="72000"/>
            </a:srgbClr>
          </a:solidFill>
        </p:spPr>
        <p:txBody>
          <a:bodyPr tIns="0" bIns="0" anchor="ctr" anchorCtr="0"/>
          <a:lstStyle>
            <a:lvl1pPr marL="0" indent="0" algn="ctr">
              <a:buNone/>
              <a:defRPr sz="1400">
                <a:solidFill>
                  <a:schemeClr val="tx1"/>
                </a:solidFill>
              </a:defRPr>
            </a:lvl1pPr>
          </a:lstStyle>
          <a:p>
            <a:pPr lvl="0"/>
            <a:r>
              <a:rPr lang="fr-FR" noProof="0"/>
              <a:t>Cliquez sur l'icône pour ajouter une image</a:t>
            </a:r>
            <a:endParaRPr lang="en-US" noProof="0"/>
          </a:p>
        </p:txBody>
      </p:sp>
      <p:sp>
        <p:nvSpPr>
          <p:cNvPr id="18" name="Picture Placeholder 5"/>
          <p:cNvSpPr>
            <a:spLocks noGrp="1" noChangeAspect="1"/>
          </p:cNvSpPr>
          <p:nvPr>
            <p:ph type="pic" sz="quarter" idx="20"/>
          </p:nvPr>
        </p:nvSpPr>
        <p:spPr>
          <a:xfrm>
            <a:off x="411163" y="4208907"/>
            <a:ext cx="1545336" cy="1545336"/>
          </a:xfrm>
          <a:prstGeom prst="ellipse">
            <a:avLst/>
          </a:prstGeom>
          <a:solidFill>
            <a:srgbClr val="CCCCCC">
              <a:alpha val="72000"/>
            </a:srgbClr>
          </a:solidFill>
        </p:spPr>
        <p:txBody>
          <a:bodyPr tIns="0" bIns="0" anchor="ctr" anchorCtr="0"/>
          <a:lstStyle>
            <a:lvl1pPr marL="0" indent="0" algn="ctr">
              <a:buNone/>
              <a:defRPr sz="1400">
                <a:solidFill>
                  <a:schemeClr val="tx1"/>
                </a:solidFill>
              </a:defRPr>
            </a:lvl1pPr>
          </a:lstStyle>
          <a:p>
            <a:pPr lvl="0"/>
            <a:r>
              <a:rPr lang="fr-FR" noProof="0"/>
              <a:t>Cliquez sur l'icône pour ajouter une image</a:t>
            </a:r>
            <a:endParaRPr lang="en-US" noProof="0"/>
          </a:p>
        </p:txBody>
      </p:sp>
      <p:sp>
        <p:nvSpPr>
          <p:cNvPr id="19" name="Picture Placeholder 5"/>
          <p:cNvSpPr>
            <a:spLocks noGrp="1" noChangeAspect="1"/>
          </p:cNvSpPr>
          <p:nvPr>
            <p:ph type="pic" sz="quarter" idx="21"/>
          </p:nvPr>
        </p:nvSpPr>
        <p:spPr>
          <a:xfrm>
            <a:off x="4229017" y="4208907"/>
            <a:ext cx="1545336" cy="1545336"/>
          </a:xfrm>
          <a:prstGeom prst="ellipse">
            <a:avLst/>
          </a:prstGeom>
          <a:solidFill>
            <a:srgbClr val="CCCCCC">
              <a:alpha val="72000"/>
            </a:srgbClr>
          </a:solidFill>
        </p:spPr>
        <p:txBody>
          <a:bodyPr tIns="0" bIns="0" anchor="ctr" anchorCtr="0"/>
          <a:lstStyle>
            <a:lvl1pPr marL="0" indent="0" algn="ctr">
              <a:buNone/>
              <a:defRPr sz="1400">
                <a:solidFill>
                  <a:schemeClr val="tx1"/>
                </a:solidFill>
              </a:defRPr>
            </a:lvl1pPr>
          </a:lstStyle>
          <a:p>
            <a:pPr lvl="0"/>
            <a:r>
              <a:rPr lang="fr-FR" noProof="0"/>
              <a:t>Cliquez sur l'icône pour ajouter une image</a:t>
            </a:r>
            <a:endParaRPr lang="en-US" noProof="0"/>
          </a:p>
        </p:txBody>
      </p:sp>
      <p:sp>
        <p:nvSpPr>
          <p:cNvPr id="20" name="Picture Placeholder 5"/>
          <p:cNvSpPr>
            <a:spLocks noGrp="1" noChangeAspect="1"/>
          </p:cNvSpPr>
          <p:nvPr>
            <p:ph type="pic" sz="quarter" idx="22"/>
          </p:nvPr>
        </p:nvSpPr>
        <p:spPr>
          <a:xfrm>
            <a:off x="2320090" y="4208907"/>
            <a:ext cx="1545336" cy="1545336"/>
          </a:xfrm>
          <a:prstGeom prst="ellipse">
            <a:avLst/>
          </a:prstGeom>
          <a:solidFill>
            <a:srgbClr val="CCCCCC">
              <a:alpha val="72000"/>
            </a:srgbClr>
          </a:solidFill>
        </p:spPr>
        <p:txBody>
          <a:bodyPr tIns="0" bIns="0" anchor="ctr" anchorCtr="0"/>
          <a:lstStyle>
            <a:lvl1pPr marL="0" indent="0" algn="ctr">
              <a:buNone/>
              <a:defRPr sz="1400">
                <a:solidFill>
                  <a:schemeClr val="tx1"/>
                </a:solidFill>
              </a:defRPr>
            </a:lvl1pPr>
          </a:lstStyle>
          <a:p>
            <a:pPr lvl="0"/>
            <a:r>
              <a:rPr lang="fr-FR" noProof="0"/>
              <a:t>Cliquez sur l'icône pour ajouter une image</a:t>
            </a:r>
            <a:endParaRPr lang="en-US" noProof="0"/>
          </a:p>
        </p:txBody>
      </p:sp>
      <p:sp>
        <p:nvSpPr>
          <p:cNvPr id="21" name="Picture Placeholder 5"/>
          <p:cNvSpPr>
            <a:spLocks noGrp="1" noChangeAspect="1"/>
          </p:cNvSpPr>
          <p:nvPr>
            <p:ph type="pic" sz="quarter" idx="23"/>
          </p:nvPr>
        </p:nvSpPr>
        <p:spPr>
          <a:xfrm>
            <a:off x="6137944" y="4208907"/>
            <a:ext cx="1545336" cy="1545336"/>
          </a:xfrm>
          <a:prstGeom prst="ellipse">
            <a:avLst/>
          </a:prstGeom>
          <a:solidFill>
            <a:srgbClr val="CCCCCC">
              <a:alpha val="72000"/>
            </a:srgbClr>
          </a:solidFill>
        </p:spPr>
        <p:txBody>
          <a:bodyPr tIns="0" bIns="0" anchor="ctr" anchorCtr="0"/>
          <a:lstStyle>
            <a:lvl1pPr marL="0" indent="0" algn="ctr">
              <a:buNone/>
              <a:defRPr sz="1400">
                <a:solidFill>
                  <a:schemeClr val="tx1"/>
                </a:solidFill>
              </a:defRPr>
            </a:lvl1pPr>
          </a:lstStyle>
          <a:p>
            <a:pPr lvl="0"/>
            <a:r>
              <a:rPr lang="fr-FR" noProof="0"/>
              <a:t>Cliquez sur l'icône pour ajouter une image</a:t>
            </a:r>
            <a:endParaRPr lang="en-US" noProof="0"/>
          </a:p>
        </p:txBody>
      </p:sp>
      <p:sp>
        <p:nvSpPr>
          <p:cNvPr id="22" name="Picture Placeholder 5"/>
          <p:cNvSpPr>
            <a:spLocks noGrp="1" noChangeAspect="1"/>
          </p:cNvSpPr>
          <p:nvPr>
            <p:ph type="pic" sz="quarter" idx="24"/>
          </p:nvPr>
        </p:nvSpPr>
        <p:spPr>
          <a:xfrm>
            <a:off x="9955800" y="4208907"/>
            <a:ext cx="1545336" cy="1545336"/>
          </a:xfrm>
          <a:prstGeom prst="ellipse">
            <a:avLst/>
          </a:prstGeom>
          <a:solidFill>
            <a:srgbClr val="CCCCCC">
              <a:alpha val="72000"/>
            </a:srgbClr>
          </a:solidFill>
        </p:spPr>
        <p:txBody>
          <a:bodyPr tIns="0" bIns="0" anchor="ctr" anchorCtr="0"/>
          <a:lstStyle>
            <a:lvl1pPr marL="0" indent="0" algn="ctr">
              <a:buNone/>
              <a:defRPr sz="1400">
                <a:solidFill>
                  <a:schemeClr val="tx1"/>
                </a:solidFill>
              </a:defRPr>
            </a:lvl1pPr>
          </a:lstStyle>
          <a:p>
            <a:pPr lvl="0"/>
            <a:r>
              <a:rPr lang="fr-FR" noProof="0"/>
              <a:t>Cliquez sur l'icône pour ajouter une image</a:t>
            </a:r>
            <a:endParaRPr lang="en-US" noProof="0"/>
          </a:p>
        </p:txBody>
      </p:sp>
      <p:sp>
        <p:nvSpPr>
          <p:cNvPr id="23" name="Picture Placeholder 5"/>
          <p:cNvSpPr>
            <a:spLocks noGrp="1" noChangeAspect="1"/>
          </p:cNvSpPr>
          <p:nvPr>
            <p:ph type="pic" sz="quarter" idx="25"/>
          </p:nvPr>
        </p:nvSpPr>
        <p:spPr>
          <a:xfrm>
            <a:off x="8046871" y="4208907"/>
            <a:ext cx="1545336" cy="1545336"/>
          </a:xfrm>
          <a:prstGeom prst="ellipse">
            <a:avLst/>
          </a:prstGeom>
          <a:solidFill>
            <a:srgbClr val="CCCCCC">
              <a:alpha val="72000"/>
            </a:srgbClr>
          </a:solidFill>
        </p:spPr>
        <p:txBody>
          <a:bodyPr tIns="0" bIns="0" anchor="ctr" anchorCtr="0"/>
          <a:lstStyle>
            <a:lvl1pPr marL="0" indent="0" algn="ctr">
              <a:buNone/>
              <a:defRPr sz="1400">
                <a:solidFill>
                  <a:schemeClr val="tx1"/>
                </a:solidFill>
              </a:defRPr>
            </a:lvl1pPr>
          </a:lstStyle>
          <a:p>
            <a:pPr lvl="0"/>
            <a:r>
              <a:rPr lang="fr-FR" noProof="0"/>
              <a:t>Cliquez sur l'icône pour ajouter une image</a:t>
            </a:r>
            <a:endParaRPr lang="en-US" noProof="0"/>
          </a:p>
        </p:txBody>
      </p:sp>
      <p:sp>
        <p:nvSpPr>
          <p:cNvPr id="3" name="Slide Number Placeholder 2">
            <a:extLst>
              <a:ext uri="{FF2B5EF4-FFF2-40B4-BE49-F238E27FC236}">
                <a16:creationId xmlns:a16="http://schemas.microsoft.com/office/drawing/2014/main" id="{56ECDF19-9721-1BAA-7DCD-1FB87748751E}"/>
              </a:ext>
            </a:extLst>
          </p:cNvPr>
          <p:cNvSpPr>
            <a:spLocks noGrp="1"/>
          </p:cNvSpPr>
          <p:nvPr>
            <p:ph type="sldNum" sz="quarter" idx="26"/>
          </p:nvPr>
        </p:nvSpPr>
        <p:spPr/>
        <p:txBody>
          <a:bodyPr/>
          <a:lstStyle>
            <a:lvl1pPr>
              <a:defRPr/>
            </a:lvl1pPr>
          </a:lstStyle>
          <a:p>
            <a:pPr>
              <a:defRPr/>
            </a:pPr>
            <a:r>
              <a:t>Page </a:t>
            </a:r>
            <a:fld id="{CD618213-A866-413B-B068-4DD9A4BAFB41}" type="slidenum">
              <a:rPr smtClean="0"/>
              <a:pPr>
                <a:defRPr/>
              </a:pPr>
              <a:t>‹N°›</a:t>
            </a:fld>
            <a:endParaRPr/>
          </a:p>
        </p:txBody>
      </p:sp>
    </p:spTree>
    <p:extLst>
      <p:ext uri="{BB962C8B-B14F-4D97-AF65-F5344CB8AC3E}">
        <p14:creationId xmlns:p14="http://schemas.microsoft.com/office/powerpoint/2010/main" val="32528226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_Headline and circular icons or photos (white)">
    <p:bg>
      <p:bgPr>
        <a:solidFill>
          <a:schemeClr val="bg1"/>
        </a:solidFill>
        <a:effectLst/>
      </p:bgPr>
    </p:bg>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0681DC80-D3FE-DCAF-4B75-C2CD3648991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9100" y="6364288"/>
            <a:ext cx="596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4">
            <a:extLst>
              <a:ext uri="{FF2B5EF4-FFF2-40B4-BE49-F238E27FC236}">
                <a16:creationId xmlns:a16="http://schemas.microsoft.com/office/drawing/2014/main" id="{F9398571-FD7C-6B40-32DA-DC3B1035828F}"/>
              </a:ext>
            </a:extLst>
          </p:cNvPr>
          <p:cNvSpPr txBox="1">
            <a:spLocks noChangeArrowheads="1"/>
          </p:cNvSpPr>
          <p:nvPr userDrawn="1"/>
        </p:nvSpPr>
        <p:spPr bwMode="auto">
          <a:xfrm>
            <a:off x="4495800" y="6430963"/>
            <a:ext cx="32004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r>
              <a:rPr lang="en-GB" altLang="en-US" sz="900">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 2025 The Sage Group plc, or its licensors. All rights reserved.</a:t>
            </a:r>
          </a:p>
        </p:txBody>
      </p:sp>
      <p:sp>
        <p:nvSpPr>
          <p:cNvPr id="2" name="Title 1"/>
          <p:cNvSpPr>
            <a:spLocks noGrp="1"/>
          </p:cNvSpPr>
          <p:nvPr>
            <p:ph type="title"/>
          </p:nvPr>
        </p:nvSpPr>
        <p:spPr>
          <a:xfrm>
            <a:off x="411479" y="301486"/>
            <a:ext cx="5074921" cy="594360"/>
          </a:xfrm>
        </p:spPr>
        <p:txBody>
          <a:bodyPr/>
          <a:lstStyle>
            <a:lvl1pPr>
              <a:lnSpc>
                <a:spcPct val="100000"/>
              </a:lnSpc>
              <a:defRPr>
                <a:solidFill>
                  <a:schemeClr val="tx1"/>
                </a:solidFill>
              </a:defRPr>
            </a:lvl1pPr>
          </a:lstStyle>
          <a:p>
            <a:r>
              <a:rPr lang="fr-FR"/>
              <a:t>Modifiez le style du titre</a:t>
            </a:r>
            <a:endParaRPr lang="en-US"/>
          </a:p>
        </p:txBody>
      </p:sp>
      <p:sp>
        <p:nvSpPr>
          <p:cNvPr id="5" name="Text Placeholder 4"/>
          <p:cNvSpPr>
            <a:spLocks noGrp="1"/>
          </p:cNvSpPr>
          <p:nvPr>
            <p:ph type="body" sz="quarter" idx="13"/>
          </p:nvPr>
        </p:nvSpPr>
        <p:spPr>
          <a:xfrm>
            <a:off x="6254750" y="499867"/>
            <a:ext cx="5518150" cy="1214633"/>
          </a:xfrm>
        </p:spPr>
        <p:txBody>
          <a:bodyPr/>
          <a:lstStyle>
            <a:lvl1pPr marL="0" indent="0">
              <a:buNone/>
              <a:defRPr lang="en-US" sz="2001" b="0" i="0" kern="1200" dirty="0" smtClean="0">
                <a:solidFill>
                  <a:schemeClr val="tx1"/>
                </a:solidFill>
                <a:latin typeface="Sage Text" panose="02010503040201060103" pitchFamily="2" charset="77"/>
                <a:ea typeface="+mn-ea"/>
                <a:cs typeface="+mn-cs"/>
              </a:defRPr>
            </a:lvl1pPr>
            <a:lvl2pPr marL="342900" indent="-342900">
              <a:defRPr lang="en-US" sz="2001" b="0" i="0" kern="1200" dirty="0" smtClean="0">
                <a:solidFill>
                  <a:schemeClr val="tx1"/>
                </a:solidFill>
                <a:latin typeface="Sage Text" panose="02010503040201060103" pitchFamily="2" charset="77"/>
                <a:ea typeface="+mn-ea"/>
                <a:cs typeface="+mn-cs"/>
              </a:defRPr>
            </a:lvl2pPr>
            <a:lvl3pPr marL="685800" indent="-342900">
              <a:defRPr lang="en-US" sz="1801" b="0" i="0" kern="1200" dirty="0" smtClean="0">
                <a:solidFill>
                  <a:schemeClr val="tx1"/>
                </a:solidFill>
                <a:latin typeface="Sage Text" panose="02010503040201060103" pitchFamily="2" charset="77"/>
                <a:ea typeface="+mn-ea"/>
                <a:cs typeface="+mn-cs"/>
              </a:defRPr>
            </a:lvl3pPr>
            <a:lvl4pPr marL="974725" indent="-285750">
              <a:defRPr lang="en-US" sz="1600" b="0" i="0" kern="1200" dirty="0" smtClean="0">
                <a:solidFill>
                  <a:schemeClr val="tx1"/>
                </a:solidFill>
                <a:latin typeface="Sage Text" panose="02010503040201060103" pitchFamily="2" charset="77"/>
                <a:ea typeface="+mn-ea"/>
                <a:cs typeface="+mn-cs"/>
              </a:defRPr>
            </a:lvl4pPr>
            <a:lvl5pPr marL="1314450" indent="-285750">
              <a:defRPr lang="en-US" sz="1400" b="0" i="0" kern="1200" dirty="0">
                <a:solidFill>
                  <a:schemeClr val="tx1"/>
                </a:solidFill>
                <a:latin typeface="Sage Text" panose="02010503040201060103" pitchFamily="2" charset="77"/>
                <a:ea typeface="+mn-ea"/>
                <a:cs typeface="+mn-cs"/>
              </a:defRPr>
            </a:lvl5pPr>
          </a:lstStyle>
          <a:p>
            <a:pPr lvl="0"/>
            <a:r>
              <a:rPr lang="fr-FR"/>
              <a:t>Cliquez pour modifier les styles du texte du masque</a:t>
            </a:r>
          </a:p>
        </p:txBody>
      </p:sp>
      <p:sp>
        <p:nvSpPr>
          <p:cNvPr id="6" name="Picture Placeholder 5"/>
          <p:cNvSpPr>
            <a:spLocks noGrp="1" noChangeAspect="1"/>
          </p:cNvSpPr>
          <p:nvPr>
            <p:ph type="pic" sz="quarter" idx="14"/>
          </p:nvPr>
        </p:nvSpPr>
        <p:spPr>
          <a:xfrm>
            <a:off x="411163" y="2324100"/>
            <a:ext cx="1545336" cy="1545336"/>
          </a:xfrm>
          <a:prstGeom prst="ellipse">
            <a:avLst/>
          </a:prstGeom>
          <a:solidFill>
            <a:srgbClr val="CCCCCC">
              <a:alpha val="72000"/>
            </a:srgbClr>
          </a:solidFill>
        </p:spPr>
        <p:txBody>
          <a:bodyPr tIns="0" bIns="0" anchor="ctr" anchorCtr="0"/>
          <a:lstStyle>
            <a:lvl1pPr marL="0" indent="0" algn="ctr">
              <a:buNone/>
              <a:defRPr sz="1400">
                <a:solidFill>
                  <a:schemeClr val="tx1"/>
                </a:solidFill>
              </a:defRPr>
            </a:lvl1pPr>
          </a:lstStyle>
          <a:p>
            <a:pPr lvl="0"/>
            <a:r>
              <a:rPr lang="fr-FR" noProof="0"/>
              <a:t>Cliquez sur l'icône pour ajouter une image</a:t>
            </a:r>
            <a:endParaRPr lang="en-US" noProof="0"/>
          </a:p>
        </p:txBody>
      </p:sp>
      <p:sp>
        <p:nvSpPr>
          <p:cNvPr id="7" name="Picture Placeholder 5"/>
          <p:cNvSpPr>
            <a:spLocks noGrp="1" noChangeAspect="1"/>
          </p:cNvSpPr>
          <p:nvPr>
            <p:ph type="pic" sz="quarter" idx="15"/>
          </p:nvPr>
        </p:nvSpPr>
        <p:spPr>
          <a:xfrm>
            <a:off x="4229017" y="2324100"/>
            <a:ext cx="1545336" cy="1545336"/>
          </a:xfrm>
          <a:prstGeom prst="ellipse">
            <a:avLst/>
          </a:prstGeom>
          <a:solidFill>
            <a:srgbClr val="CCCCCC">
              <a:alpha val="72000"/>
            </a:srgbClr>
          </a:solidFill>
        </p:spPr>
        <p:txBody>
          <a:bodyPr tIns="0" bIns="0" anchor="ctr" anchorCtr="0"/>
          <a:lstStyle>
            <a:lvl1pPr marL="0" indent="0" algn="ctr">
              <a:buNone/>
              <a:defRPr sz="1400">
                <a:solidFill>
                  <a:schemeClr val="tx1"/>
                </a:solidFill>
              </a:defRPr>
            </a:lvl1pPr>
          </a:lstStyle>
          <a:p>
            <a:pPr lvl="0"/>
            <a:r>
              <a:rPr lang="fr-FR" noProof="0"/>
              <a:t>Cliquez sur l'icône pour ajouter une image</a:t>
            </a:r>
            <a:endParaRPr lang="en-US" noProof="0"/>
          </a:p>
        </p:txBody>
      </p:sp>
      <p:sp>
        <p:nvSpPr>
          <p:cNvPr id="8" name="Picture Placeholder 5"/>
          <p:cNvSpPr>
            <a:spLocks noGrp="1" noChangeAspect="1"/>
          </p:cNvSpPr>
          <p:nvPr>
            <p:ph type="pic" sz="quarter" idx="16"/>
          </p:nvPr>
        </p:nvSpPr>
        <p:spPr>
          <a:xfrm>
            <a:off x="2320090" y="2324100"/>
            <a:ext cx="1545336" cy="1545336"/>
          </a:xfrm>
          <a:prstGeom prst="ellipse">
            <a:avLst/>
          </a:prstGeom>
          <a:solidFill>
            <a:srgbClr val="CCCCCC">
              <a:alpha val="72000"/>
            </a:srgbClr>
          </a:solidFill>
        </p:spPr>
        <p:txBody>
          <a:bodyPr tIns="0" bIns="0" anchor="ctr" anchorCtr="0"/>
          <a:lstStyle>
            <a:lvl1pPr marL="0" indent="0" algn="ctr">
              <a:buNone/>
              <a:defRPr sz="1400">
                <a:solidFill>
                  <a:schemeClr val="tx1"/>
                </a:solidFill>
              </a:defRPr>
            </a:lvl1pPr>
          </a:lstStyle>
          <a:p>
            <a:pPr lvl="0"/>
            <a:r>
              <a:rPr lang="fr-FR" noProof="0"/>
              <a:t>Cliquez sur l'icône pour ajouter une image</a:t>
            </a:r>
            <a:endParaRPr lang="en-US" noProof="0"/>
          </a:p>
        </p:txBody>
      </p:sp>
      <p:sp>
        <p:nvSpPr>
          <p:cNvPr id="9" name="Picture Placeholder 5"/>
          <p:cNvSpPr>
            <a:spLocks noGrp="1" noChangeAspect="1"/>
          </p:cNvSpPr>
          <p:nvPr>
            <p:ph type="pic" sz="quarter" idx="17"/>
          </p:nvPr>
        </p:nvSpPr>
        <p:spPr>
          <a:xfrm>
            <a:off x="6137944" y="2324100"/>
            <a:ext cx="1545336" cy="1545336"/>
          </a:xfrm>
          <a:prstGeom prst="ellipse">
            <a:avLst/>
          </a:prstGeom>
          <a:solidFill>
            <a:srgbClr val="CCCCCC">
              <a:alpha val="72000"/>
            </a:srgbClr>
          </a:solidFill>
        </p:spPr>
        <p:txBody>
          <a:bodyPr tIns="0" bIns="0" anchor="ctr" anchorCtr="0"/>
          <a:lstStyle>
            <a:lvl1pPr marL="0" indent="0" algn="ctr">
              <a:buNone/>
              <a:defRPr sz="1400">
                <a:solidFill>
                  <a:schemeClr val="tx1"/>
                </a:solidFill>
              </a:defRPr>
            </a:lvl1pPr>
          </a:lstStyle>
          <a:p>
            <a:pPr lvl="0"/>
            <a:r>
              <a:rPr lang="fr-FR" noProof="0"/>
              <a:t>Cliquez sur l'icône pour ajouter une image</a:t>
            </a:r>
            <a:endParaRPr lang="en-US" noProof="0"/>
          </a:p>
        </p:txBody>
      </p:sp>
      <p:sp>
        <p:nvSpPr>
          <p:cNvPr id="10" name="Picture Placeholder 5"/>
          <p:cNvSpPr>
            <a:spLocks noGrp="1" noChangeAspect="1"/>
          </p:cNvSpPr>
          <p:nvPr>
            <p:ph type="pic" sz="quarter" idx="18"/>
          </p:nvPr>
        </p:nvSpPr>
        <p:spPr>
          <a:xfrm>
            <a:off x="9955800" y="2324100"/>
            <a:ext cx="1545336" cy="1545336"/>
          </a:xfrm>
          <a:prstGeom prst="ellipse">
            <a:avLst/>
          </a:prstGeom>
          <a:solidFill>
            <a:srgbClr val="CCCCCC">
              <a:alpha val="72000"/>
            </a:srgbClr>
          </a:solidFill>
        </p:spPr>
        <p:txBody>
          <a:bodyPr tIns="0" bIns="0" anchor="ctr" anchorCtr="0"/>
          <a:lstStyle>
            <a:lvl1pPr marL="0" indent="0" algn="ctr">
              <a:buNone/>
              <a:defRPr sz="1400">
                <a:solidFill>
                  <a:schemeClr val="tx1"/>
                </a:solidFill>
              </a:defRPr>
            </a:lvl1pPr>
          </a:lstStyle>
          <a:p>
            <a:pPr lvl="0"/>
            <a:r>
              <a:rPr lang="fr-FR" noProof="0"/>
              <a:t>Cliquez sur l'icône pour ajouter une image</a:t>
            </a:r>
            <a:endParaRPr lang="en-US" noProof="0"/>
          </a:p>
        </p:txBody>
      </p:sp>
      <p:sp>
        <p:nvSpPr>
          <p:cNvPr id="11" name="Picture Placeholder 5"/>
          <p:cNvSpPr>
            <a:spLocks noGrp="1" noChangeAspect="1"/>
          </p:cNvSpPr>
          <p:nvPr>
            <p:ph type="pic" sz="quarter" idx="19"/>
          </p:nvPr>
        </p:nvSpPr>
        <p:spPr>
          <a:xfrm>
            <a:off x="8046871" y="2324100"/>
            <a:ext cx="1545336" cy="1545336"/>
          </a:xfrm>
          <a:prstGeom prst="ellipse">
            <a:avLst/>
          </a:prstGeom>
          <a:solidFill>
            <a:srgbClr val="CCCCCC">
              <a:alpha val="72000"/>
            </a:srgbClr>
          </a:solidFill>
        </p:spPr>
        <p:txBody>
          <a:bodyPr tIns="0" bIns="0" anchor="ctr" anchorCtr="0"/>
          <a:lstStyle>
            <a:lvl1pPr marL="0" indent="0" algn="ctr">
              <a:buNone/>
              <a:defRPr sz="1400">
                <a:solidFill>
                  <a:schemeClr val="tx1"/>
                </a:solidFill>
              </a:defRPr>
            </a:lvl1pPr>
          </a:lstStyle>
          <a:p>
            <a:pPr lvl="0"/>
            <a:r>
              <a:rPr lang="fr-FR" noProof="0"/>
              <a:t>Cliquez sur l'icône pour ajouter une image</a:t>
            </a:r>
            <a:endParaRPr lang="en-US" noProof="0"/>
          </a:p>
        </p:txBody>
      </p:sp>
      <p:sp>
        <p:nvSpPr>
          <p:cNvPr id="12" name="Picture Placeholder 5"/>
          <p:cNvSpPr>
            <a:spLocks noGrp="1" noChangeAspect="1"/>
          </p:cNvSpPr>
          <p:nvPr>
            <p:ph type="pic" sz="quarter" idx="20"/>
          </p:nvPr>
        </p:nvSpPr>
        <p:spPr>
          <a:xfrm>
            <a:off x="411163" y="4208907"/>
            <a:ext cx="1545336" cy="1545336"/>
          </a:xfrm>
          <a:prstGeom prst="ellipse">
            <a:avLst/>
          </a:prstGeom>
          <a:solidFill>
            <a:srgbClr val="CCCCCC">
              <a:alpha val="72000"/>
            </a:srgbClr>
          </a:solidFill>
        </p:spPr>
        <p:txBody>
          <a:bodyPr tIns="0" bIns="0" anchor="ctr" anchorCtr="0"/>
          <a:lstStyle>
            <a:lvl1pPr marL="0" indent="0" algn="ctr">
              <a:buNone/>
              <a:defRPr sz="1400">
                <a:solidFill>
                  <a:schemeClr val="tx1"/>
                </a:solidFill>
              </a:defRPr>
            </a:lvl1pPr>
          </a:lstStyle>
          <a:p>
            <a:pPr lvl="0"/>
            <a:r>
              <a:rPr lang="fr-FR" noProof="0"/>
              <a:t>Cliquez sur l'icône pour ajouter une image</a:t>
            </a:r>
            <a:endParaRPr lang="en-US" noProof="0"/>
          </a:p>
        </p:txBody>
      </p:sp>
      <p:sp>
        <p:nvSpPr>
          <p:cNvPr id="13" name="Picture Placeholder 5"/>
          <p:cNvSpPr>
            <a:spLocks noGrp="1" noChangeAspect="1"/>
          </p:cNvSpPr>
          <p:nvPr>
            <p:ph type="pic" sz="quarter" idx="21"/>
          </p:nvPr>
        </p:nvSpPr>
        <p:spPr>
          <a:xfrm>
            <a:off x="4229017" y="4208907"/>
            <a:ext cx="1545336" cy="1545336"/>
          </a:xfrm>
          <a:prstGeom prst="ellipse">
            <a:avLst/>
          </a:prstGeom>
          <a:solidFill>
            <a:srgbClr val="CCCCCC">
              <a:alpha val="72000"/>
            </a:srgbClr>
          </a:solidFill>
        </p:spPr>
        <p:txBody>
          <a:bodyPr tIns="0" bIns="0" anchor="ctr" anchorCtr="0"/>
          <a:lstStyle>
            <a:lvl1pPr marL="0" indent="0" algn="ctr">
              <a:buNone/>
              <a:defRPr sz="1400">
                <a:solidFill>
                  <a:schemeClr val="tx1"/>
                </a:solidFill>
              </a:defRPr>
            </a:lvl1pPr>
          </a:lstStyle>
          <a:p>
            <a:pPr lvl="0"/>
            <a:r>
              <a:rPr lang="fr-FR" noProof="0"/>
              <a:t>Cliquez sur l'icône pour ajouter une image</a:t>
            </a:r>
            <a:endParaRPr lang="en-US" noProof="0"/>
          </a:p>
        </p:txBody>
      </p:sp>
      <p:sp>
        <p:nvSpPr>
          <p:cNvPr id="14" name="Picture Placeholder 5"/>
          <p:cNvSpPr>
            <a:spLocks noGrp="1" noChangeAspect="1"/>
          </p:cNvSpPr>
          <p:nvPr>
            <p:ph type="pic" sz="quarter" idx="22"/>
          </p:nvPr>
        </p:nvSpPr>
        <p:spPr>
          <a:xfrm>
            <a:off x="2320090" y="4208907"/>
            <a:ext cx="1545336" cy="1545336"/>
          </a:xfrm>
          <a:prstGeom prst="ellipse">
            <a:avLst/>
          </a:prstGeom>
          <a:solidFill>
            <a:srgbClr val="CCCCCC">
              <a:alpha val="72000"/>
            </a:srgbClr>
          </a:solidFill>
        </p:spPr>
        <p:txBody>
          <a:bodyPr tIns="0" bIns="0" anchor="ctr" anchorCtr="0"/>
          <a:lstStyle>
            <a:lvl1pPr marL="0" indent="0" algn="ctr">
              <a:buNone/>
              <a:defRPr sz="1400">
                <a:solidFill>
                  <a:schemeClr val="tx1"/>
                </a:solidFill>
              </a:defRPr>
            </a:lvl1pPr>
          </a:lstStyle>
          <a:p>
            <a:pPr lvl="0"/>
            <a:r>
              <a:rPr lang="fr-FR" noProof="0"/>
              <a:t>Cliquez sur l'icône pour ajouter une image</a:t>
            </a:r>
            <a:endParaRPr lang="en-US" noProof="0"/>
          </a:p>
        </p:txBody>
      </p:sp>
      <p:sp>
        <p:nvSpPr>
          <p:cNvPr id="15" name="Picture Placeholder 5"/>
          <p:cNvSpPr>
            <a:spLocks noGrp="1" noChangeAspect="1"/>
          </p:cNvSpPr>
          <p:nvPr>
            <p:ph type="pic" sz="quarter" idx="23"/>
          </p:nvPr>
        </p:nvSpPr>
        <p:spPr>
          <a:xfrm>
            <a:off x="6137944" y="4208907"/>
            <a:ext cx="1545336" cy="1545336"/>
          </a:xfrm>
          <a:prstGeom prst="ellipse">
            <a:avLst/>
          </a:prstGeom>
          <a:solidFill>
            <a:srgbClr val="CCCCCC">
              <a:alpha val="72000"/>
            </a:srgbClr>
          </a:solidFill>
        </p:spPr>
        <p:txBody>
          <a:bodyPr tIns="0" bIns="0" anchor="ctr" anchorCtr="0"/>
          <a:lstStyle>
            <a:lvl1pPr marL="0" indent="0" algn="ctr">
              <a:buNone/>
              <a:defRPr sz="1400">
                <a:solidFill>
                  <a:schemeClr val="tx1"/>
                </a:solidFill>
              </a:defRPr>
            </a:lvl1pPr>
          </a:lstStyle>
          <a:p>
            <a:pPr lvl="0"/>
            <a:r>
              <a:rPr lang="fr-FR" noProof="0"/>
              <a:t>Cliquez sur l'icône pour ajouter une image</a:t>
            </a:r>
            <a:endParaRPr lang="en-US" noProof="0"/>
          </a:p>
        </p:txBody>
      </p:sp>
      <p:sp>
        <p:nvSpPr>
          <p:cNvPr id="16" name="Picture Placeholder 5"/>
          <p:cNvSpPr>
            <a:spLocks noGrp="1" noChangeAspect="1"/>
          </p:cNvSpPr>
          <p:nvPr>
            <p:ph type="pic" sz="quarter" idx="24"/>
          </p:nvPr>
        </p:nvSpPr>
        <p:spPr>
          <a:xfrm>
            <a:off x="9955800" y="4208907"/>
            <a:ext cx="1545336" cy="1545336"/>
          </a:xfrm>
          <a:prstGeom prst="ellipse">
            <a:avLst/>
          </a:prstGeom>
          <a:solidFill>
            <a:srgbClr val="CCCCCC">
              <a:alpha val="72000"/>
            </a:srgbClr>
          </a:solidFill>
        </p:spPr>
        <p:txBody>
          <a:bodyPr tIns="0" bIns="0" anchor="ctr" anchorCtr="0"/>
          <a:lstStyle>
            <a:lvl1pPr marL="0" indent="0" algn="ctr">
              <a:buNone/>
              <a:defRPr sz="1400">
                <a:solidFill>
                  <a:schemeClr val="tx1"/>
                </a:solidFill>
              </a:defRPr>
            </a:lvl1pPr>
          </a:lstStyle>
          <a:p>
            <a:pPr lvl="0"/>
            <a:r>
              <a:rPr lang="fr-FR" noProof="0"/>
              <a:t>Cliquez sur l'icône pour ajouter une image</a:t>
            </a:r>
            <a:endParaRPr lang="en-US" noProof="0"/>
          </a:p>
        </p:txBody>
      </p:sp>
      <p:sp>
        <p:nvSpPr>
          <p:cNvPr id="17" name="Picture Placeholder 5"/>
          <p:cNvSpPr>
            <a:spLocks noGrp="1" noChangeAspect="1"/>
          </p:cNvSpPr>
          <p:nvPr>
            <p:ph type="pic" sz="quarter" idx="25"/>
          </p:nvPr>
        </p:nvSpPr>
        <p:spPr>
          <a:xfrm>
            <a:off x="8046871" y="4208907"/>
            <a:ext cx="1545336" cy="1545336"/>
          </a:xfrm>
          <a:prstGeom prst="ellipse">
            <a:avLst/>
          </a:prstGeom>
          <a:solidFill>
            <a:srgbClr val="CCCCCC">
              <a:alpha val="72000"/>
            </a:srgbClr>
          </a:solidFill>
        </p:spPr>
        <p:txBody>
          <a:bodyPr tIns="0" bIns="0" anchor="ctr" anchorCtr="0"/>
          <a:lstStyle>
            <a:lvl1pPr marL="0" indent="0" algn="ctr">
              <a:buNone/>
              <a:defRPr sz="1400">
                <a:solidFill>
                  <a:schemeClr val="tx1"/>
                </a:solidFill>
              </a:defRPr>
            </a:lvl1pPr>
          </a:lstStyle>
          <a:p>
            <a:pPr lvl="0"/>
            <a:r>
              <a:rPr lang="fr-FR" noProof="0"/>
              <a:t>Cliquez sur l'icône pour ajouter une image</a:t>
            </a:r>
            <a:endParaRPr lang="en-US" noProof="0"/>
          </a:p>
        </p:txBody>
      </p:sp>
      <p:sp>
        <p:nvSpPr>
          <p:cNvPr id="18" name="Slide Number Placeholder 2">
            <a:extLst>
              <a:ext uri="{FF2B5EF4-FFF2-40B4-BE49-F238E27FC236}">
                <a16:creationId xmlns:a16="http://schemas.microsoft.com/office/drawing/2014/main" id="{85D89F0F-7635-489E-18C3-31B23BE33FFF}"/>
              </a:ext>
            </a:extLst>
          </p:cNvPr>
          <p:cNvSpPr>
            <a:spLocks noGrp="1"/>
          </p:cNvSpPr>
          <p:nvPr>
            <p:ph type="sldNum" sz="quarter" idx="26"/>
          </p:nvPr>
        </p:nvSpPr>
        <p:spPr/>
        <p:txBody>
          <a:bodyPr/>
          <a:lstStyle>
            <a:lvl1pPr>
              <a:defRPr>
                <a:solidFill>
                  <a:schemeClr val="tx1"/>
                </a:solidFill>
              </a:defRPr>
            </a:lvl1pPr>
          </a:lstStyle>
          <a:p>
            <a:pPr>
              <a:defRPr/>
            </a:pPr>
            <a:r>
              <a:t>Page </a:t>
            </a:r>
            <a:fld id="{20042382-6163-4B85-BE3A-A05642F5B3AF}" type="slidenum">
              <a:rPr smtClean="0"/>
              <a:pPr>
                <a:defRPr/>
              </a:pPr>
              <a:t>‹N°›</a:t>
            </a:fld>
            <a:endParaRPr/>
          </a:p>
        </p:txBody>
      </p:sp>
    </p:spTree>
    <p:extLst>
      <p:ext uri="{BB962C8B-B14F-4D97-AF65-F5344CB8AC3E}">
        <p14:creationId xmlns:p14="http://schemas.microsoft.com/office/powerpoint/2010/main" val="21158338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Multiple photos layout (black)">
    <p:spTree>
      <p:nvGrpSpPr>
        <p:cNvPr id="1" name=""/>
        <p:cNvGrpSpPr/>
        <p:nvPr/>
      </p:nvGrpSpPr>
      <p:grpSpPr>
        <a:xfrm>
          <a:off x="0" y="0"/>
          <a:ext cx="0" cy="0"/>
          <a:chOff x="0" y="0"/>
          <a:chExt cx="0" cy="0"/>
        </a:xfrm>
      </p:grpSpPr>
      <p:sp>
        <p:nvSpPr>
          <p:cNvPr id="4" name="Picture Placeholder 9"/>
          <p:cNvSpPr>
            <a:spLocks noGrp="1"/>
          </p:cNvSpPr>
          <p:nvPr>
            <p:ph type="pic" sz="quarter" idx="14"/>
          </p:nvPr>
        </p:nvSpPr>
        <p:spPr>
          <a:xfrm>
            <a:off x="9104193" y="384175"/>
            <a:ext cx="2668705" cy="3389172"/>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5" name="Picture Placeholder 9"/>
          <p:cNvSpPr>
            <a:spLocks noGrp="1"/>
          </p:cNvSpPr>
          <p:nvPr>
            <p:ph type="pic" sz="quarter" idx="15"/>
          </p:nvPr>
        </p:nvSpPr>
        <p:spPr>
          <a:xfrm>
            <a:off x="9104193" y="3938286"/>
            <a:ext cx="2668705" cy="2273601"/>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6" name="Picture Placeholder 9"/>
          <p:cNvSpPr>
            <a:spLocks noGrp="1"/>
          </p:cNvSpPr>
          <p:nvPr>
            <p:ph type="pic" sz="quarter" idx="16"/>
          </p:nvPr>
        </p:nvSpPr>
        <p:spPr>
          <a:xfrm>
            <a:off x="6210300" y="2822715"/>
            <a:ext cx="2668705" cy="3389172"/>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7" name="Picture Placeholder 9"/>
          <p:cNvSpPr>
            <a:spLocks noGrp="1"/>
          </p:cNvSpPr>
          <p:nvPr>
            <p:ph type="pic" sz="quarter" idx="17"/>
          </p:nvPr>
        </p:nvSpPr>
        <p:spPr>
          <a:xfrm>
            <a:off x="6210300" y="384175"/>
            <a:ext cx="2668705" cy="2273601"/>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8" name="Picture Placeholder 9"/>
          <p:cNvSpPr>
            <a:spLocks noGrp="1"/>
          </p:cNvSpPr>
          <p:nvPr>
            <p:ph type="pic" sz="quarter" idx="18"/>
          </p:nvPr>
        </p:nvSpPr>
        <p:spPr>
          <a:xfrm>
            <a:off x="419103" y="384175"/>
            <a:ext cx="5559422" cy="5827712"/>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2" name="Slide Number Placeholder 2">
            <a:extLst>
              <a:ext uri="{FF2B5EF4-FFF2-40B4-BE49-F238E27FC236}">
                <a16:creationId xmlns:a16="http://schemas.microsoft.com/office/drawing/2014/main" id="{E867988E-E896-D5E8-8FA0-C41A83A69CEB}"/>
              </a:ext>
            </a:extLst>
          </p:cNvPr>
          <p:cNvSpPr>
            <a:spLocks noGrp="1"/>
          </p:cNvSpPr>
          <p:nvPr>
            <p:ph type="sldNum" sz="quarter" idx="19"/>
          </p:nvPr>
        </p:nvSpPr>
        <p:spPr/>
        <p:txBody>
          <a:bodyPr/>
          <a:lstStyle>
            <a:lvl1pPr>
              <a:defRPr/>
            </a:lvl1pPr>
          </a:lstStyle>
          <a:p>
            <a:pPr>
              <a:defRPr/>
            </a:pPr>
            <a:r>
              <a:t>Page </a:t>
            </a:r>
            <a:fld id="{F7D1B0C6-DF7A-4008-B89F-E3005907DD1A}" type="slidenum">
              <a:rPr smtClean="0"/>
              <a:pPr>
                <a:defRPr/>
              </a:pPr>
              <a:t>‹N°›</a:t>
            </a:fld>
            <a:endParaRPr/>
          </a:p>
        </p:txBody>
      </p:sp>
    </p:spTree>
    <p:extLst>
      <p:ext uri="{BB962C8B-B14F-4D97-AF65-F5344CB8AC3E}">
        <p14:creationId xmlns:p14="http://schemas.microsoft.com/office/powerpoint/2010/main" val="30939040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_Multiple photos layout (white)">
    <p:bg>
      <p:bgPr>
        <a:solidFill>
          <a:schemeClr val="bg1"/>
        </a:solidFill>
        <a:effectLst/>
      </p:bgPr>
    </p:bg>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06EB1209-5A46-B77E-0F80-15CA0284D96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9100" y="6364288"/>
            <a:ext cx="596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4">
            <a:extLst>
              <a:ext uri="{FF2B5EF4-FFF2-40B4-BE49-F238E27FC236}">
                <a16:creationId xmlns:a16="http://schemas.microsoft.com/office/drawing/2014/main" id="{5FD0E61A-8209-CC98-0431-B4FA40E7F38C}"/>
              </a:ext>
            </a:extLst>
          </p:cNvPr>
          <p:cNvSpPr txBox="1">
            <a:spLocks noChangeArrowheads="1"/>
          </p:cNvSpPr>
          <p:nvPr userDrawn="1"/>
        </p:nvSpPr>
        <p:spPr bwMode="auto">
          <a:xfrm>
            <a:off x="4495800" y="6430963"/>
            <a:ext cx="32004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r>
              <a:rPr lang="en-GB" altLang="en-US" sz="900">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 2025 The Sage Group plc, or its licensors. All rights reserved.</a:t>
            </a:r>
          </a:p>
        </p:txBody>
      </p:sp>
      <p:sp>
        <p:nvSpPr>
          <p:cNvPr id="4" name="Picture Placeholder 9"/>
          <p:cNvSpPr>
            <a:spLocks noGrp="1"/>
          </p:cNvSpPr>
          <p:nvPr>
            <p:ph type="pic" sz="quarter" idx="14"/>
          </p:nvPr>
        </p:nvSpPr>
        <p:spPr>
          <a:xfrm>
            <a:off x="9104193" y="384175"/>
            <a:ext cx="2668705" cy="3389172"/>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5" name="Picture Placeholder 9"/>
          <p:cNvSpPr>
            <a:spLocks noGrp="1"/>
          </p:cNvSpPr>
          <p:nvPr>
            <p:ph type="pic" sz="quarter" idx="15"/>
          </p:nvPr>
        </p:nvSpPr>
        <p:spPr>
          <a:xfrm>
            <a:off x="9104193" y="3938286"/>
            <a:ext cx="2668705" cy="2273601"/>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6" name="Picture Placeholder 9"/>
          <p:cNvSpPr>
            <a:spLocks noGrp="1"/>
          </p:cNvSpPr>
          <p:nvPr>
            <p:ph type="pic" sz="quarter" idx="16"/>
          </p:nvPr>
        </p:nvSpPr>
        <p:spPr>
          <a:xfrm>
            <a:off x="6210300" y="2822715"/>
            <a:ext cx="2668705" cy="3389172"/>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7" name="Picture Placeholder 9"/>
          <p:cNvSpPr>
            <a:spLocks noGrp="1"/>
          </p:cNvSpPr>
          <p:nvPr>
            <p:ph type="pic" sz="quarter" idx="17"/>
          </p:nvPr>
        </p:nvSpPr>
        <p:spPr>
          <a:xfrm>
            <a:off x="6210300" y="384175"/>
            <a:ext cx="2668705" cy="2273601"/>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8" name="Picture Placeholder 9"/>
          <p:cNvSpPr>
            <a:spLocks noGrp="1"/>
          </p:cNvSpPr>
          <p:nvPr>
            <p:ph type="pic" sz="quarter" idx="18"/>
          </p:nvPr>
        </p:nvSpPr>
        <p:spPr>
          <a:xfrm>
            <a:off x="419103" y="384175"/>
            <a:ext cx="5559422" cy="5827712"/>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9" name="Slide Number Placeholder 2">
            <a:extLst>
              <a:ext uri="{FF2B5EF4-FFF2-40B4-BE49-F238E27FC236}">
                <a16:creationId xmlns:a16="http://schemas.microsoft.com/office/drawing/2014/main" id="{B3D116EA-B304-63FF-0C4D-C6A7CF965FA3}"/>
              </a:ext>
            </a:extLst>
          </p:cNvPr>
          <p:cNvSpPr>
            <a:spLocks noGrp="1"/>
          </p:cNvSpPr>
          <p:nvPr>
            <p:ph type="sldNum" sz="quarter" idx="19"/>
          </p:nvPr>
        </p:nvSpPr>
        <p:spPr/>
        <p:txBody>
          <a:bodyPr/>
          <a:lstStyle>
            <a:lvl1pPr>
              <a:defRPr>
                <a:solidFill>
                  <a:schemeClr val="tx1"/>
                </a:solidFill>
              </a:defRPr>
            </a:lvl1pPr>
          </a:lstStyle>
          <a:p>
            <a:pPr>
              <a:defRPr/>
            </a:pPr>
            <a:r>
              <a:t>Page </a:t>
            </a:r>
            <a:fld id="{94B963DF-2B7C-4A82-BD4F-73D937A47A65}" type="slidenum">
              <a:rPr smtClean="0"/>
              <a:pPr>
                <a:defRPr/>
              </a:pPr>
              <a:t>‹N°›</a:t>
            </a:fld>
            <a:endParaRPr/>
          </a:p>
        </p:txBody>
      </p:sp>
      <p:sp>
        <p:nvSpPr>
          <p:cNvPr id="10" name="Rounded Rectangle 18">
            <a:extLst>
              <a:ext uri="{FF2B5EF4-FFF2-40B4-BE49-F238E27FC236}">
                <a16:creationId xmlns:a16="http://schemas.microsoft.com/office/drawing/2014/main" id="{A1AB3268-FCE8-8ABC-1238-07DE713A1659}"/>
              </a:ext>
            </a:extLst>
          </p:cNvPr>
          <p:cNvSpPr/>
          <p:nvPr userDrawn="1"/>
        </p:nvSpPr>
        <p:spPr>
          <a:xfrm>
            <a:off x="1114966" y="6299620"/>
            <a:ext cx="2496632" cy="433663"/>
          </a:xfrm>
          <a:prstGeom prst="roundRect">
            <a:avLst>
              <a:gd name="adj" fmla="val 11521"/>
            </a:avLst>
          </a:prstGeom>
          <a:noFill/>
          <a:ln>
            <a:solidFill>
              <a:schemeClr val="accent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40" tIns="0" rIns="91440" bIns="45720" rtlCol="0" anchor="ctr"/>
          <a:lstStyle/>
          <a:p>
            <a:pPr marR="0" lvl="0" defTabSz="412667" rtl="0" eaLnBrk="1" fontAlgn="auto" latinLnBrk="0" hangingPunct="1">
              <a:lnSpc>
                <a:spcPct val="100000"/>
              </a:lnSpc>
              <a:spcBef>
                <a:spcPts val="0"/>
              </a:spcBef>
              <a:spcAft>
                <a:spcPts val="0"/>
              </a:spcAft>
              <a:buClrTx/>
              <a:buSzTx/>
              <a:buFontTx/>
              <a:buNone/>
              <a:tabLst/>
              <a:defRPr/>
            </a:pPr>
            <a:r>
              <a:rPr lang="en-US" sz="1200">
                <a:solidFill>
                  <a:schemeClr val="accent6"/>
                </a:solidFill>
                <a:latin typeface="Sage Text" panose="02010503040201060103" pitchFamily="2" charset="77"/>
              </a:rPr>
              <a:t>Internal use only</a:t>
            </a:r>
          </a:p>
          <a:p>
            <a:pPr marR="0" lvl="0" defTabSz="412667" rtl="0" eaLnBrk="1" fontAlgn="auto" latinLnBrk="0" hangingPunct="1">
              <a:lnSpc>
                <a:spcPct val="100000"/>
              </a:lnSpc>
              <a:spcBef>
                <a:spcPts val="0"/>
              </a:spcBef>
              <a:spcAft>
                <a:spcPts val="0"/>
              </a:spcAft>
              <a:buClrTx/>
              <a:buSzTx/>
              <a:buFontTx/>
              <a:buNone/>
              <a:tabLst/>
              <a:defRPr/>
            </a:pPr>
            <a:r>
              <a:rPr lang="en-US" sz="1200">
                <a:solidFill>
                  <a:schemeClr val="accent6"/>
                </a:solidFill>
                <a:latin typeface="Sage Text" panose="02010503040201060103" pitchFamily="2" charset="77"/>
              </a:rPr>
              <a:t>Do not circulate</a:t>
            </a:r>
          </a:p>
        </p:txBody>
      </p:sp>
    </p:spTree>
    <p:extLst>
      <p:ext uri="{BB962C8B-B14F-4D97-AF65-F5344CB8AC3E}">
        <p14:creationId xmlns:p14="http://schemas.microsoft.com/office/powerpoint/2010/main" val="41599192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Left column content + photos layout (black)">
    <p:spTree>
      <p:nvGrpSpPr>
        <p:cNvPr id="1" name=""/>
        <p:cNvGrpSpPr/>
        <p:nvPr/>
      </p:nvGrpSpPr>
      <p:grpSpPr>
        <a:xfrm>
          <a:off x="0" y="0"/>
          <a:ext cx="0" cy="0"/>
          <a:chOff x="0" y="0"/>
          <a:chExt cx="0" cy="0"/>
        </a:xfrm>
      </p:grpSpPr>
      <p:sp>
        <p:nvSpPr>
          <p:cNvPr id="9" name="Picture Placeholder 9"/>
          <p:cNvSpPr>
            <a:spLocks noGrp="1"/>
          </p:cNvSpPr>
          <p:nvPr>
            <p:ph type="pic" sz="quarter" idx="14"/>
          </p:nvPr>
        </p:nvSpPr>
        <p:spPr>
          <a:xfrm>
            <a:off x="3309820" y="384175"/>
            <a:ext cx="2668705" cy="3389172"/>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10" name="Picture Placeholder 9"/>
          <p:cNvSpPr>
            <a:spLocks noGrp="1"/>
          </p:cNvSpPr>
          <p:nvPr>
            <p:ph type="pic" sz="quarter" idx="15"/>
          </p:nvPr>
        </p:nvSpPr>
        <p:spPr>
          <a:xfrm>
            <a:off x="3309820" y="3938286"/>
            <a:ext cx="2668705" cy="2273601"/>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11" name="Picture Placeholder 9"/>
          <p:cNvSpPr>
            <a:spLocks noGrp="1"/>
          </p:cNvSpPr>
          <p:nvPr>
            <p:ph type="pic" sz="quarter" idx="18"/>
          </p:nvPr>
        </p:nvSpPr>
        <p:spPr>
          <a:xfrm>
            <a:off x="6218241" y="384175"/>
            <a:ext cx="5559422" cy="5827712"/>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12" name="Title 1"/>
          <p:cNvSpPr>
            <a:spLocks noGrp="1"/>
          </p:cNvSpPr>
          <p:nvPr>
            <p:ph type="title"/>
          </p:nvPr>
        </p:nvSpPr>
        <p:spPr>
          <a:xfrm>
            <a:off x="411480" y="587763"/>
            <a:ext cx="2522220" cy="594360"/>
          </a:xfrm>
        </p:spPr>
        <p:txBody>
          <a:bodyPr/>
          <a:lstStyle>
            <a:lvl1pPr>
              <a:defRPr sz="2000" b="1">
                <a:latin typeface="+mn-lt"/>
              </a:defRPr>
            </a:lvl1pPr>
          </a:lstStyle>
          <a:p>
            <a:r>
              <a:rPr lang="fr-FR"/>
              <a:t>Modifiez le style du titre</a:t>
            </a:r>
            <a:endParaRPr lang="en-US"/>
          </a:p>
        </p:txBody>
      </p:sp>
      <p:sp>
        <p:nvSpPr>
          <p:cNvPr id="4" name="Text Placeholder 3"/>
          <p:cNvSpPr>
            <a:spLocks noGrp="1"/>
          </p:cNvSpPr>
          <p:nvPr>
            <p:ph type="body" sz="quarter" idx="19"/>
          </p:nvPr>
        </p:nvSpPr>
        <p:spPr>
          <a:xfrm>
            <a:off x="419100" y="1714500"/>
            <a:ext cx="2514600" cy="4495800"/>
          </a:xfrm>
        </p:spPr>
        <p:txBody>
          <a:bodyPr/>
          <a:lstStyle>
            <a:lvl1pPr marL="0" indent="0">
              <a:buNone/>
              <a:defRPr/>
            </a:lvl1pPr>
            <a:lvl2pPr marL="171450" indent="-171450">
              <a:tabLst/>
              <a:defRPr/>
            </a:lvl2pPr>
            <a:lvl3pPr marL="517525" indent="-174625">
              <a:tabLst/>
              <a:defRPr/>
            </a:lvl3pPr>
            <a:lvl4pPr marL="863600" indent="-174625">
              <a:tabLst/>
              <a:defRPr/>
            </a:lvl4pPr>
            <a:lvl5pPr marL="1200150" indent="-171450">
              <a:tabLs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2" name="Slide Number Placeholder 2">
            <a:extLst>
              <a:ext uri="{FF2B5EF4-FFF2-40B4-BE49-F238E27FC236}">
                <a16:creationId xmlns:a16="http://schemas.microsoft.com/office/drawing/2014/main" id="{7BE48E2F-1676-2102-B811-1440E76921B4}"/>
              </a:ext>
            </a:extLst>
          </p:cNvPr>
          <p:cNvSpPr>
            <a:spLocks noGrp="1"/>
          </p:cNvSpPr>
          <p:nvPr>
            <p:ph type="sldNum" sz="quarter" idx="20"/>
          </p:nvPr>
        </p:nvSpPr>
        <p:spPr/>
        <p:txBody>
          <a:bodyPr/>
          <a:lstStyle>
            <a:lvl1pPr>
              <a:defRPr/>
            </a:lvl1pPr>
          </a:lstStyle>
          <a:p>
            <a:pPr>
              <a:defRPr/>
            </a:pPr>
            <a:r>
              <a:t>Page </a:t>
            </a:r>
            <a:fld id="{1A768A1E-3B65-46BB-8B01-A747CD951F3E}" type="slidenum">
              <a:rPr smtClean="0"/>
              <a:pPr>
                <a:defRPr/>
              </a:pPr>
              <a:t>‹N°›</a:t>
            </a:fld>
            <a:endParaRPr/>
          </a:p>
        </p:txBody>
      </p:sp>
    </p:spTree>
    <p:extLst>
      <p:ext uri="{BB962C8B-B14F-4D97-AF65-F5344CB8AC3E}">
        <p14:creationId xmlns:p14="http://schemas.microsoft.com/office/powerpoint/2010/main" val="25517272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_Left column content + photos layout (white)">
    <p:bg>
      <p:bgPr>
        <a:solidFill>
          <a:schemeClr val="bg1"/>
        </a:solidFill>
        <a:effectLst/>
      </p:bgPr>
    </p:bg>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C952183A-DB5F-5C19-AECE-E170BF85C8F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9100" y="6364288"/>
            <a:ext cx="596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4">
            <a:extLst>
              <a:ext uri="{FF2B5EF4-FFF2-40B4-BE49-F238E27FC236}">
                <a16:creationId xmlns:a16="http://schemas.microsoft.com/office/drawing/2014/main" id="{6CC32E7F-5179-3355-60DC-C572FFC16D84}"/>
              </a:ext>
            </a:extLst>
          </p:cNvPr>
          <p:cNvSpPr txBox="1">
            <a:spLocks noChangeArrowheads="1"/>
          </p:cNvSpPr>
          <p:nvPr userDrawn="1"/>
        </p:nvSpPr>
        <p:spPr bwMode="auto">
          <a:xfrm>
            <a:off x="4495800" y="6430963"/>
            <a:ext cx="32004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r>
              <a:rPr lang="en-GB" altLang="en-US" sz="900">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 2025 The Sage Group plc, or its licensors. All rights reserved.</a:t>
            </a:r>
          </a:p>
        </p:txBody>
      </p:sp>
      <p:sp>
        <p:nvSpPr>
          <p:cNvPr id="9" name="Picture Placeholder 9"/>
          <p:cNvSpPr>
            <a:spLocks noGrp="1"/>
          </p:cNvSpPr>
          <p:nvPr>
            <p:ph type="pic" sz="quarter" idx="14"/>
          </p:nvPr>
        </p:nvSpPr>
        <p:spPr>
          <a:xfrm>
            <a:off x="3309820" y="384175"/>
            <a:ext cx="2668705" cy="3389172"/>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10" name="Picture Placeholder 9"/>
          <p:cNvSpPr>
            <a:spLocks noGrp="1"/>
          </p:cNvSpPr>
          <p:nvPr>
            <p:ph type="pic" sz="quarter" idx="15"/>
          </p:nvPr>
        </p:nvSpPr>
        <p:spPr>
          <a:xfrm>
            <a:off x="3309820" y="3938286"/>
            <a:ext cx="2668705" cy="2273601"/>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11" name="Picture Placeholder 9"/>
          <p:cNvSpPr>
            <a:spLocks noGrp="1"/>
          </p:cNvSpPr>
          <p:nvPr>
            <p:ph type="pic" sz="quarter" idx="18"/>
          </p:nvPr>
        </p:nvSpPr>
        <p:spPr>
          <a:xfrm>
            <a:off x="6218241" y="384175"/>
            <a:ext cx="5559422" cy="5827712"/>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12" name="Title 1"/>
          <p:cNvSpPr>
            <a:spLocks noGrp="1"/>
          </p:cNvSpPr>
          <p:nvPr>
            <p:ph type="title"/>
          </p:nvPr>
        </p:nvSpPr>
        <p:spPr>
          <a:xfrm>
            <a:off x="411480" y="587763"/>
            <a:ext cx="2522220" cy="594360"/>
          </a:xfrm>
        </p:spPr>
        <p:txBody>
          <a:bodyPr/>
          <a:lstStyle>
            <a:lvl1pPr>
              <a:defRPr sz="2000" b="1">
                <a:solidFill>
                  <a:schemeClr val="tx1"/>
                </a:solidFill>
                <a:latin typeface="+mn-lt"/>
              </a:defRPr>
            </a:lvl1pPr>
          </a:lstStyle>
          <a:p>
            <a:r>
              <a:rPr lang="fr-FR"/>
              <a:t>Modifiez le style du titre</a:t>
            </a:r>
            <a:endParaRPr lang="en-US"/>
          </a:p>
        </p:txBody>
      </p:sp>
      <p:sp>
        <p:nvSpPr>
          <p:cNvPr id="15" name="Text Placeholder 3"/>
          <p:cNvSpPr>
            <a:spLocks noGrp="1"/>
          </p:cNvSpPr>
          <p:nvPr>
            <p:ph type="body" sz="quarter" idx="19"/>
          </p:nvPr>
        </p:nvSpPr>
        <p:spPr>
          <a:xfrm>
            <a:off x="419100" y="1714500"/>
            <a:ext cx="2514600" cy="4495800"/>
          </a:xfrm>
        </p:spPr>
        <p:txBody>
          <a:bodyPr/>
          <a:lstStyle>
            <a:lvl1pPr marL="0" indent="0">
              <a:buNone/>
              <a:defRPr>
                <a:solidFill>
                  <a:schemeClr val="tx1"/>
                </a:solidFill>
              </a:defRPr>
            </a:lvl1pPr>
            <a:lvl2pPr marL="171450" indent="-171450">
              <a:tabLst/>
              <a:defRPr>
                <a:solidFill>
                  <a:schemeClr val="tx1"/>
                </a:solidFill>
              </a:defRPr>
            </a:lvl2pPr>
            <a:lvl3pPr marL="517525" indent="-174625">
              <a:tabLst/>
              <a:defRPr>
                <a:solidFill>
                  <a:schemeClr val="tx1"/>
                </a:solidFill>
              </a:defRPr>
            </a:lvl3pPr>
            <a:lvl4pPr marL="863600" indent="-174625">
              <a:tabLst/>
              <a:defRPr>
                <a:solidFill>
                  <a:schemeClr val="tx1"/>
                </a:solidFill>
              </a:defRPr>
            </a:lvl4pPr>
            <a:lvl5pPr marL="1200150" indent="-171450">
              <a:tabLst/>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Slide Number Placeholder 2">
            <a:extLst>
              <a:ext uri="{FF2B5EF4-FFF2-40B4-BE49-F238E27FC236}">
                <a16:creationId xmlns:a16="http://schemas.microsoft.com/office/drawing/2014/main" id="{AF22ACDB-CCB2-5E73-8D47-6F31A9F83649}"/>
              </a:ext>
            </a:extLst>
          </p:cNvPr>
          <p:cNvSpPr>
            <a:spLocks noGrp="1"/>
          </p:cNvSpPr>
          <p:nvPr>
            <p:ph type="sldNum" sz="quarter" idx="20"/>
          </p:nvPr>
        </p:nvSpPr>
        <p:spPr/>
        <p:txBody>
          <a:bodyPr/>
          <a:lstStyle>
            <a:lvl1pPr>
              <a:defRPr>
                <a:solidFill>
                  <a:schemeClr val="tx1"/>
                </a:solidFill>
              </a:defRPr>
            </a:lvl1pPr>
          </a:lstStyle>
          <a:p>
            <a:pPr>
              <a:defRPr/>
            </a:pPr>
            <a:r>
              <a:t>Page </a:t>
            </a:r>
            <a:fld id="{A895E642-F2AB-4E45-AACF-776519B53FD6}" type="slidenum">
              <a:rPr smtClean="0"/>
              <a:pPr>
                <a:defRPr/>
              </a:pPr>
              <a:t>‹N°›</a:t>
            </a:fld>
            <a:endParaRPr/>
          </a:p>
        </p:txBody>
      </p:sp>
    </p:spTree>
    <p:extLst>
      <p:ext uri="{BB962C8B-B14F-4D97-AF65-F5344CB8AC3E}">
        <p14:creationId xmlns:p14="http://schemas.microsoft.com/office/powerpoint/2010/main" val="29866986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hort statement + 2 photos layout (black)">
    <p:spTree>
      <p:nvGrpSpPr>
        <p:cNvPr id="1" name=""/>
        <p:cNvGrpSpPr/>
        <p:nvPr/>
      </p:nvGrpSpPr>
      <p:grpSpPr>
        <a:xfrm>
          <a:off x="0" y="0"/>
          <a:ext cx="0" cy="0"/>
          <a:chOff x="0" y="0"/>
          <a:chExt cx="0" cy="0"/>
        </a:xfrm>
      </p:grpSpPr>
      <p:sp>
        <p:nvSpPr>
          <p:cNvPr id="8" name="Picture Placeholder 9"/>
          <p:cNvSpPr>
            <a:spLocks noGrp="1"/>
          </p:cNvSpPr>
          <p:nvPr>
            <p:ph type="pic" sz="quarter" idx="18"/>
          </p:nvPr>
        </p:nvSpPr>
        <p:spPr>
          <a:xfrm>
            <a:off x="6218241" y="384175"/>
            <a:ext cx="5559422" cy="5827712"/>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14" name="Picture Placeholder 9"/>
          <p:cNvSpPr>
            <a:spLocks noGrp="1"/>
          </p:cNvSpPr>
          <p:nvPr>
            <p:ph type="pic" sz="quarter" idx="13"/>
          </p:nvPr>
        </p:nvSpPr>
        <p:spPr>
          <a:xfrm>
            <a:off x="414338" y="3217743"/>
            <a:ext cx="5559422" cy="2994144"/>
          </a:xfrm>
          <a:prstGeom prst="rect">
            <a:avLst/>
          </a:prstGeom>
          <a:solidFill>
            <a:srgbClr val="CCCCCC">
              <a:alpha val="72170"/>
            </a:srgbClr>
          </a:solidFill>
        </p:spPr>
        <p:txBody>
          <a:bodyPr anchor="ctr" anchorCtr="0"/>
          <a:lstStyle>
            <a:lvl1pPr marL="0" indent="0" algn="ctr">
              <a:buNone/>
              <a:defRPr sz="1801" b="0" i="0">
                <a:solidFill>
                  <a:schemeClr val="tx1"/>
                </a:solidFill>
              </a:defRPr>
            </a:lvl1pPr>
          </a:lstStyle>
          <a:p>
            <a:pPr lvl="0"/>
            <a:r>
              <a:rPr lang="fr-FR" noProof="0"/>
              <a:t>Cliquez sur l'icône pour ajouter une image</a:t>
            </a:r>
            <a:endParaRPr lang="en-US" noProof="0"/>
          </a:p>
        </p:txBody>
      </p:sp>
      <p:sp>
        <p:nvSpPr>
          <p:cNvPr id="6" name="Text Placeholder 3"/>
          <p:cNvSpPr>
            <a:spLocks noGrp="1"/>
          </p:cNvSpPr>
          <p:nvPr>
            <p:ph type="body" sz="quarter" idx="19"/>
          </p:nvPr>
        </p:nvSpPr>
        <p:spPr>
          <a:xfrm>
            <a:off x="419100" y="505098"/>
            <a:ext cx="5067300" cy="1971402"/>
          </a:xfrm>
        </p:spPr>
        <p:txBody>
          <a:bodyPr/>
          <a:lstStyle>
            <a:lvl1pPr marL="0" indent="0">
              <a:buNone/>
              <a:defRPr>
                <a:solidFill>
                  <a:schemeClr val="bg1"/>
                </a:solidFill>
              </a:defRPr>
            </a:lvl1pPr>
            <a:lvl2pPr marL="171450" indent="-171450">
              <a:tabLst/>
              <a:defRPr>
                <a:solidFill>
                  <a:schemeClr val="tx1"/>
                </a:solidFill>
              </a:defRPr>
            </a:lvl2pPr>
            <a:lvl3pPr marL="517525" indent="-174625">
              <a:tabLst/>
              <a:defRPr>
                <a:solidFill>
                  <a:schemeClr val="tx1"/>
                </a:solidFill>
              </a:defRPr>
            </a:lvl3pPr>
            <a:lvl4pPr marL="863600" indent="-174625">
              <a:tabLst/>
              <a:defRPr>
                <a:solidFill>
                  <a:schemeClr val="tx1"/>
                </a:solidFill>
              </a:defRPr>
            </a:lvl4pPr>
            <a:lvl5pPr marL="1200150" indent="-171450">
              <a:tabLst/>
              <a:defRPr>
                <a:solidFill>
                  <a:schemeClr val="tx1"/>
                </a:solidFill>
              </a:defRPr>
            </a:lvl5pPr>
          </a:lstStyle>
          <a:p>
            <a:pPr lvl="0"/>
            <a:r>
              <a:rPr lang="fr-FR"/>
              <a:t>Cliquez pour modifier les styles du texte du masque</a:t>
            </a:r>
          </a:p>
        </p:txBody>
      </p:sp>
      <p:sp>
        <p:nvSpPr>
          <p:cNvPr id="2" name="Slide Number Placeholder 2">
            <a:extLst>
              <a:ext uri="{FF2B5EF4-FFF2-40B4-BE49-F238E27FC236}">
                <a16:creationId xmlns:a16="http://schemas.microsoft.com/office/drawing/2014/main" id="{AB0A5AE9-C35A-9A77-54E7-160DDC228CE3}"/>
              </a:ext>
            </a:extLst>
          </p:cNvPr>
          <p:cNvSpPr>
            <a:spLocks noGrp="1"/>
          </p:cNvSpPr>
          <p:nvPr>
            <p:ph type="sldNum" sz="quarter" idx="20"/>
          </p:nvPr>
        </p:nvSpPr>
        <p:spPr/>
        <p:txBody>
          <a:bodyPr/>
          <a:lstStyle>
            <a:lvl1pPr>
              <a:defRPr/>
            </a:lvl1pPr>
          </a:lstStyle>
          <a:p>
            <a:pPr>
              <a:defRPr/>
            </a:pPr>
            <a:r>
              <a:t>Page </a:t>
            </a:r>
            <a:fld id="{5FBC7CFA-3899-46DC-9284-6189D277ED74}" type="slidenum">
              <a:rPr smtClean="0"/>
              <a:pPr>
                <a:defRPr/>
              </a:pPr>
              <a:t>‹N°›</a:t>
            </a:fld>
            <a:endParaRPr/>
          </a:p>
        </p:txBody>
      </p:sp>
    </p:spTree>
    <p:extLst>
      <p:ext uri="{BB962C8B-B14F-4D97-AF65-F5344CB8AC3E}">
        <p14:creationId xmlns:p14="http://schemas.microsoft.com/office/powerpoint/2010/main" val="189551700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1_Short statement + 2 photos layout (white)">
    <p:bg>
      <p:bgPr>
        <a:solidFill>
          <a:schemeClr val="bg1"/>
        </a:solidFill>
        <a:effectLst/>
      </p:bgPr>
    </p:bg>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CE654026-6791-7AD3-9F7E-3D4266AE218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9100" y="6364288"/>
            <a:ext cx="596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4">
            <a:extLst>
              <a:ext uri="{FF2B5EF4-FFF2-40B4-BE49-F238E27FC236}">
                <a16:creationId xmlns:a16="http://schemas.microsoft.com/office/drawing/2014/main" id="{347BDC3C-CD88-9470-C110-A3BE59F7D080}"/>
              </a:ext>
            </a:extLst>
          </p:cNvPr>
          <p:cNvSpPr txBox="1">
            <a:spLocks noChangeArrowheads="1"/>
          </p:cNvSpPr>
          <p:nvPr userDrawn="1"/>
        </p:nvSpPr>
        <p:spPr bwMode="auto">
          <a:xfrm>
            <a:off x="4495800" y="6430963"/>
            <a:ext cx="32004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r>
              <a:rPr lang="en-GB" altLang="en-US" sz="900">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 2025 The Sage Group plc, or its licensors. All rights reserved.</a:t>
            </a:r>
          </a:p>
        </p:txBody>
      </p:sp>
      <p:sp>
        <p:nvSpPr>
          <p:cNvPr id="8" name="Picture Placeholder 9"/>
          <p:cNvSpPr>
            <a:spLocks noGrp="1"/>
          </p:cNvSpPr>
          <p:nvPr>
            <p:ph type="pic" sz="quarter" idx="18"/>
          </p:nvPr>
        </p:nvSpPr>
        <p:spPr>
          <a:xfrm>
            <a:off x="6218241" y="384175"/>
            <a:ext cx="5559422" cy="5827712"/>
          </a:xfrm>
          <a:prstGeom prst="rect">
            <a:avLst/>
          </a:prstGeom>
          <a:solidFill>
            <a:srgbClr val="CCCCCC">
              <a:alpha val="72170"/>
            </a:srgbClr>
          </a:solidFill>
        </p:spPr>
        <p:txBody>
          <a:bodyPr anchor="ctr" anchorCtr="0"/>
          <a:lstStyle>
            <a:lvl1pPr algn="ctr">
              <a:defRPr sz="1801" b="0" i="0">
                <a:solidFill>
                  <a:schemeClr val="tx1"/>
                </a:solidFill>
              </a:defRPr>
            </a:lvl1pPr>
          </a:lstStyle>
          <a:p>
            <a:pPr lvl="0"/>
            <a:r>
              <a:rPr lang="fr-FR" noProof="0"/>
              <a:t>Cliquez sur l'icône pour ajouter une image</a:t>
            </a:r>
            <a:endParaRPr lang="en-US" noProof="0"/>
          </a:p>
        </p:txBody>
      </p:sp>
      <p:sp>
        <p:nvSpPr>
          <p:cNvPr id="14" name="Picture Placeholder 9"/>
          <p:cNvSpPr>
            <a:spLocks noGrp="1"/>
          </p:cNvSpPr>
          <p:nvPr>
            <p:ph type="pic" sz="quarter" idx="13"/>
          </p:nvPr>
        </p:nvSpPr>
        <p:spPr>
          <a:xfrm>
            <a:off x="414338" y="3217743"/>
            <a:ext cx="5559422" cy="2994144"/>
          </a:xfrm>
          <a:prstGeom prst="rect">
            <a:avLst/>
          </a:prstGeom>
          <a:solidFill>
            <a:srgbClr val="CCCCCC">
              <a:alpha val="72170"/>
            </a:srgbClr>
          </a:solidFill>
        </p:spPr>
        <p:txBody>
          <a:bodyPr anchor="ctr" anchorCtr="0"/>
          <a:lstStyle>
            <a:lvl1pPr algn="ctr">
              <a:defRPr sz="1801" b="0" i="0">
                <a:solidFill>
                  <a:schemeClr val="tx1"/>
                </a:solidFill>
              </a:defRPr>
            </a:lvl1pPr>
          </a:lstStyle>
          <a:p>
            <a:pPr lvl="0"/>
            <a:r>
              <a:rPr lang="fr-FR" noProof="0"/>
              <a:t>Cliquez sur l'icône pour ajouter une image</a:t>
            </a:r>
            <a:endParaRPr lang="en-US" noProof="0"/>
          </a:p>
        </p:txBody>
      </p:sp>
      <p:sp>
        <p:nvSpPr>
          <p:cNvPr id="9" name="Text Placeholder 3"/>
          <p:cNvSpPr>
            <a:spLocks noGrp="1"/>
          </p:cNvSpPr>
          <p:nvPr>
            <p:ph type="body" sz="quarter" idx="19"/>
          </p:nvPr>
        </p:nvSpPr>
        <p:spPr>
          <a:xfrm>
            <a:off x="419100" y="505098"/>
            <a:ext cx="5067300" cy="1971402"/>
          </a:xfrm>
        </p:spPr>
        <p:txBody>
          <a:bodyPr/>
          <a:lstStyle>
            <a:lvl1pPr marL="0" indent="0">
              <a:buNone/>
              <a:defRPr>
                <a:solidFill>
                  <a:schemeClr val="tx1"/>
                </a:solidFill>
              </a:defRPr>
            </a:lvl1pPr>
            <a:lvl2pPr marL="171450" indent="-171450">
              <a:tabLst/>
              <a:defRPr>
                <a:solidFill>
                  <a:schemeClr val="tx1"/>
                </a:solidFill>
              </a:defRPr>
            </a:lvl2pPr>
            <a:lvl3pPr marL="517525" indent="-174625">
              <a:tabLst/>
              <a:defRPr>
                <a:solidFill>
                  <a:schemeClr val="tx1"/>
                </a:solidFill>
              </a:defRPr>
            </a:lvl3pPr>
            <a:lvl4pPr marL="863600" indent="-174625">
              <a:tabLst/>
              <a:defRPr>
                <a:solidFill>
                  <a:schemeClr val="tx1"/>
                </a:solidFill>
              </a:defRPr>
            </a:lvl4pPr>
            <a:lvl5pPr marL="1200150" indent="-171450">
              <a:tabLst/>
              <a:defRPr>
                <a:solidFill>
                  <a:schemeClr val="tx1"/>
                </a:solidFill>
              </a:defRPr>
            </a:lvl5pPr>
          </a:lstStyle>
          <a:p>
            <a:pPr lvl="0"/>
            <a:r>
              <a:rPr lang="fr-FR"/>
              <a:t>Cliquez pour modifier les styles du texte du masque</a:t>
            </a:r>
          </a:p>
        </p:txBody>
      </p:sp>
      <p:sp>
        <p:nvSpPr>
          <p:cNvPr id="4" name="Slide Number Placeholder 2">
            <a:extLst>
              <a:ext uri="{FF2B5EF4-FFF2-40B4-BE49-F238E27FC236}">
                <a16:creationId xmlns:a16="http://schemas.microsoft.com/office/drawing/2014/main" id="{FC3E1825-788E-942D-7515-4907E01F0754}"/>
              </a:ext>
            </a:extLst>
          </p:cNvPr>
          <p:cNvSpPr>
            <a:spLocks noGrp="1"/>
          </p:cNvSpPr>
          <p:nvPr>
            <p:ph type="sldNum" sz="quarter" idx="20"/>
          </p:nvPr>
        </p:nvSpPr>
        <p:spPr/>
        <p:txBody>
          <a:bodyPr/>
          <a:lstStyle>
            <a:lvl1pPr>
              <a:defRPr>
                <a:solidFill>
                  <a:schemeClr val="tx1"/>
                </a:solidFill>
              </a:defRPr>
            </a:lvl1pPr>
          </a:lstStyle>
          <a:p>
            <a:pPr>
              <a:defRPr/>
            </a:pPr>
            <a:r>
              <a:t>Page </a:t>
            </a:r>
            <a:fld id="{D3146162-7301-4D0E-9F89-B7B83A0C91A2}" type="slidenum">
              <a:rPr smtClean="0"/>
              <a:pPr>
                <a:defRPr/>
              </a:pPr>
              <a:t>‹N°›</a:t>
            </a:fld>
            <a:endParaRPr/>
          </a:p>
        </p:txBody>
      </p:sp>
    </p:spTree>
    <p:extLst>
      <p:ext uri="{BB962C8B-B14F-4D97-AF65-F5344CB8AC3E}">
        <p14:creationId xmlns:p14="http://schemas.microsoft.com/office/powerpoint/2010/main" val="759153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Headline, Left column content + photo layout (black)">
    <p:spTree>
      <p:nvGrpSpPr>
        <p:cNvPr id="1" name=""/>
        <p:cNvGrpSpPr/>
        <p:nvPr/>
      </p:nvGrpSpPr>
      <p:grpSpPr>
        <a:xfrm>
          <a:off x="0" y="0"/>
          <a:ext cx="0" cy="0"/>
          <a:chOff x="0" y="0"/>
          <a:chExt cx="0" cy="0"/>
        </a:xfrm>
      </p:grpSpPr>
      <p:sp>
        <p:nvSpPr>
          <p:cNvPr id="12" name="Title 1"/>
          <p:cNvSpPr>
            <a:spLocks noGrp="1"/>
          </p:cNvSpPr>
          <p:nvPr>
            <p:ph type="title"/>
          </p:nvPr>
        </p:nvSpPr>
        <p:spPr>
          <a:xfrm>
            <a:off x="411479" y="587763"/>
            <a:ext cx="3238499" cy="594360"/>
          </a:xfrm>
        </p:spPr>
        <p:txBody>
          <a:bodyPr/>
          <a:lstStyle>
            <a:lvl1pPr>
              <a:defRPr sz="2000" b="1">
                <a:latin typeface="+mn-lt"/>
              </a:defRPr>
            </a:lvl1pPr>
          </a:lstStyle>
          <a:p>
            <a:r>
              <a:rPr lang="fr-FR"/>
              <a:t>Modifiez le style du titre</a:t>
            </a:r>
            <a:endParaRPr lang="en-US"/>
          </a:p>
        </p:txBody>
      </p:sp>
      <p:sp>
        <p:nvSpPr>
          <p:cNvPr id="8" name="Picture Placeholder 9"/>
          <p:cNvSpPr>
            <a:spLocks noGrp="1"/>
          </p:cNvSpPr>
          <p:nvPr>
            <p:ph type="pic" sz="quarter" idx="14"/>
          </p:nvPr>
        </p:nvSpPr>
        <p:spPr>
          <a:xfrm>
            <a:off x="4497619" y="-6350"/>
            <a:ext cx="7707831" cy="6221413"/>
          </a:xfrm>
          <a:custGeom>
            <a:avLst/>
            <a:gdLst>
              <a:gd name="connsiteX0" fmla="*/ 0 w 8097830"/>
              <a:gd name="connsiteY0" fmla="*/ 1780875 h 8534400"/>
              <a:gd name="connsiteX1" fmla="*/ 1780875 w 8097830"/>
              <a:gd name="connsiteY1" fmla="*/ 0 h 8534400"/>
              <a:gd name="connsiteX2" fmla="*/ 6316955 w 8097830"/>
              <a:gd name="connsiteY2" fmla="*/ 0 h 8534400"/>
              <a:gd name="connsiteX3" fmla="*/ 8097830 w 8097830"/>
              <a:gd name="connsiteY3" fmla="*/ 1780875 h 8534400"/>
              <a:gd name="connsiteX4" fmla="*/ 8097830 w 8097830"/>
              <a:gd name="connsiteY4" fmla="*/ 6753525 h 8534400"/>
              <a:gd name="connsiteX5" fmla="*/ 6316955 w 8097830"/>
              <a:gd name="connsiteY5" fmla="*/ 8534400 h 8534400"/>
              <a:gd name="connsiteX6" fmla="*/ 1780875 w 8097830"/>
              <a:gd name="connsiteY6" fmla="*/ 8534400 h 8534400"/>
              <a:gd name="connsiteX7" fmla="*/ 0 w 8097830"/>
              <a:gd name="connsiteY7" fmla="*/ 6753525 h 8534400"/>
              <a:gd name="connsiteX8" fmla="*/ 0 w 8097830"/>
              <a:gd name="connsiteY8" fmla="*/ 1780875 h 8534400"/>
              <a:gd name="connsiteX0" fmla="*/ 0 w 8150271"/>
              <a:gd name="connsiteY0" fmla="*/ 1780875 h 8534400"/>
              <a:gd name="connsiteX1" fmla="*/ 1780875 w 8150271"/>
              <a:gd name="connsiteY1" fmla="*/ 0 h 8534400"/>
              <a:gd name="connsiteX2" fmla="*/ 6316955 w 8150271"/>
              <a:gd name="connsiteY2" fmla="*/ 0 h 8534400"/>
              <a:gd name="connsiteX3" fmla="*/ 7988300 w 8150271"/>
              <a:gd name="connsiteY3" fmla="*/ 1158339 h 8534400"/>
              <a:gd name="connsiteX4" fmla="*/ 8097830 w 8150271"/>
              <a:gd name="connsiteY4" fmla="*/ 1780875 h 8534400"/>
              <a:gd name="connsiteX5" fmla="*/ 8097830 w 8150271"/>
              <a:gd name="connsiteY5" fmla="*/ 6753525 h 8534400"/>
              <a:gd name="connsiteX6" fmla="*/ 6316955 w 8150271"/>
              <a:gd name="connsiteY6" fmla="*/ 8534400 h 8534400"/>
              <a:gd name="connsiteX7" fmla="*/ 1780875 w 8150271"/>
              <a:gd name="connsiteY7" fmla="*/ 8534400 h 8534400"/>
              <a:gd name="connsiteX8" fmla="*/ 0 w 8150271"/>
              <a:gd name="connsiteY8" fmla="*/ 6753525 h 8534400"/>
              <a:gd name="connsiteX9" fmla="*/ 0 w 8150271"/>
              <a:gd name="connsiteY9" fmla="*/ 1780875 h 8534400"/>
              <a:gd name="connsiteX0" fmla="*/ 0 w 8097830"/>
              <a:gd name="connsiteY0" fmla="*/ 1780875 h 8534400"/>
              <a:gd name="connsiteX1" fmla="*/ 1780875 w 8097830"/>
              <a:gd name="connsiteY1" fmla="*/ 0 h 8534400"/>
              <a:gd name="connsiteX2" fmla="*/ 6316955 w 8097830"/>
              <a:gd name="connsiteY2" fmla="*/ 0 h 8534400"/>
              <a:gd name="connsiteX3" fmla="*/ 5981700 w 8097830"/>
              <a:gd name="connsiteY3" fmla="*/ 1552039 h 8534400"/>
              <a:gd name="connsiteX4" fmla="*/ 8097830 w 8097830"/>
              <a:gd name="connsiteY4" fmla="*/ 1780875 h 8534400"/>
              <a:gd name="connsiteX5" fmla="*/ 8097830 w 8097830"/>
              <a:gd name="connsiteY5" fmla="*/ 6753525 h 8534400"/>
              <a:gd name="connsiteX6" fmla="*/ 6316955 w 8097830"/>
              <a:gd name="connsiteY6" fmla="*/ 8534400 h 8534400"/>
              <a:gd name="connsiteX7" fmla="*/ 1780875 w 8097830"/>
              <a:gd name="connsiteY7" fmla="*/ 8534400 h 8534400"/>
              <a:gd name="connsiteX8" fmla="*/ 0 w 8097830"/>
              <a:gd name="connsiteY8" fmla="*/ 6753525 h 8534400"/>
              <a:gd name="connsiteX9" fmla="*/ 0 w 8097830"/>
              <a:gd name="connsiteY9" fmla="*/ 1780875 h 8534400"/>
              <a:gd name="connsiteX0" fmla="*/ 0 w 8097830"/>
              <a:gd name="connsiteY0" fmla="*/ 1780875 h 8534400"/>
              <a:gd name="connsiteX1" fmla="*/ 279400 w 8097830"/>
              <a:gd name="connsiteY1" fmla="*/ 812264 h 8534400"/>
              <a:gd name="connsiteX2" fmla="*/ 1780875 w 8097830"/>
              <a:gd name="connsiteY2" fmla="*/ 0 h 8534400"/>
              <a:gd name="connsiteX3" fmla="*/ 6316955 w 8097830"/>
              <a:gd name="connsiteY3" fmla="*/ 0 h 8534400"/>
              <a:gd name="connsiteX4" fmla="*/ 5981700 w 8097830"/>
              <a:gd name="connsiteY4" fmla="*/ 1552039 h 8534400"/>
              <a:gd name="connsiteX5" fmla="*/ 8097830 w 8097830"/>
              <a:gd name="connsiteY5" fmla="*/ 1780875 h 8534400"/>
              <a:gd name="connsiteX6" fmla="*/ 8097830 w 8097830"/>
              <a:gd name="connsiteY6" fmla="*/ 6753525 h 8534400"/>
              <a:gd name="connsiteX7" fmla="*/ 6316955 w 8097830"/>
              <a:gd name="connsiteY7" fmla="*/ 8534400 h 8534400"/>
              <a:gd name="connsiteX8" fmla="*/ 1780875 w 8097830"/>
              <a:gd name="connsiteY8" fmla="*/ 8534400 h 8534400"/>
              <a:gd name="connsiteX9" fmla="*/ 0 w 8097830"/>
              <a:gd name="connsiteY9" fmla="*/ 6753525 h 8534400"/>
              <a:gd name="connsiteX10" fmla="*/ 0 w 8097830"/>
              <a:gd name="connsiteY10" fmla="*/ 1780875 h 8534400"/>
              <a:gd name="connsiteX0" fmla="*/ 0 w 8097830"/>
              <a:gd name="connsiteY0" fmla="*/ 1780875 h 8534400"/>
              <a:gd name="connsiteX1" fmla="*/ 279400 w 8097830"/>
              <a:gd name="connsiteY1" fmla="*/ 812264 h 8534400"/>
              <a:gd name="connsiteX2" fmla="*/ 1780875 w 8097830"/>
              <a:gd name="connsiteY2" fmla="*/ 0 h 8534400"/>
              <a:gd name="connsiteX3" fmla="*/ 6316955 w 8097830"/>
              <a:gd name="connsiteY3" fmla="*/ 0 h 8534400"/>
              <a:gd name="connsiteX4" fmla="*/ 5981700 w 8097830"/>
              <a:gd name="connsiteY4" fmla="*/ 1552039 h 8534400"/>
              <a:gd name="connsiteX5" fmla="*/ 8097830 w 8097830"/>
              <a:gd name="connsiteY5" fmla="*/ 1780875 h 8534400"/>
              <a:gd name="connsiteX6" fmla="*/ 8097830 w 8097830"/>
              <a:gd name="connsiteY6" fmla="*/ 6753525 h 8534400"/>
              <a:gd name="connsiteX7" fmla="*/ 6316955 w 8097830"/>
              <a:gd name="connsiteY7" fmla="*/ 8534400 h 8534400"/>
              <a:gd name="connsiteX8" fmla="*/ 1780875 w 8097830"/>
              <a:gd name="connsiteY8" fmla="*/ 8534400 h 8534400"/>
              <a:gd name="connsiteX9" fmla="*/ 0 w 8097830"/>
              <a:gd name="connsiteY9" fmla="*/ 6753525 h 8534400"/>
              <a:gd name="connsiteX10" fmla="*/ 0 w 8097830"/>
              <a:gd name="connsiteY10" fmla="*/ 1780875 h 8534400"/>
              <a:gd name="connsiteX0" fmla="*/ 18252 w 8116082"/>
              <a:gd name="connsiteY0" fmla="*/ 1780875 h 8534400"/>
              <a:gd name="connsiteX1" fmla="*/ 21427 w 8116082"/>
              <a:gd name="connsiteY1" fmla="*/ 1548864 h 8534400"/>
              <a:gd name="connsiteX2" fmla="*/ 297652 w 8116082"/>
              <a:gd name="connsiteY2" fmla="*/ 812264 h 8534400"/>
              <a:gd name="connsiteX3" fmla="*/ 1799127 w 8116082"/>
              <a:gd name="connsiteY3" fmla="*/ 0 h 8534400"/>
              <a:gd name="connsiteX4" fmla="*/ 6335207 w 8116082"/>
              <a:gd name="connsiteY4" fmla="*/ 0 h 8534400"/>
              <a:gd name="connsiteX5" fmla="*/ 5999952 w 8116082"/>
              <a:gd name="connsiteY5" fmla="*/ 1552039 h 8534400"/>
              <a:gd name="connsiteX6" fmla="*/ 8116082 w 8116082"/>
              <a:gd name="connsiteY6" fmla="*/ 1780875 h 8534400"/>
              <a:gd name="connsiteX7" fmla="*/ 8116082 w 8116082"/>
              <a:gd name="connsiteY7" fmla="*/ 6753525 h 8534400"/>
              <a:gd name="connsiteX8" fmla="*/ 6335207 w 8116082"/>
              <a:gd name="connsiteY8" fmla="*/ 8534400 h 8534400"/>
              <a:gd name="connsiteX9" fmla="*/ 1799127 w 8116082"/>
              <a:gd name="connsiteY9" fmla="*/ 8534400 h 8534400"/>
              <a:gd name="connsiteX10" fmla="*/ 18252 w 8116082"/>
              <a:gd name="connsiteY10" fmla="*/ 6753525 h 8534400"/>
              <a:gd name="connsiteX11" fmla="*/ 18252 w 8116082"/>
              <a:gd name="connsiteY11" fmla="*/ 1780875 h 8534400"/>
              <a:gd name="connsiteX0" fmla="*/ 14027 w 8111857"/>
              <a:gd name="connsiteY0" fmla="*/ 1780875 h 8534400"/>
              <a:gd name="connsiteX1" fmla="*/ 17202 w 8111857"/>
              <a:gd name="connsiteY1" fmla="*/ 1548864 h 8534400"/>
              <a:gd name="connsiteX2" fmla="*/ 293427 w 8111857"/>
              <a:gd name="connsiteY2" fmla="*/ 812264 h 8534400"/>
              <a:gd name="connsiteX3" fmla="*/ 1794902 w 8111857"/>
              <a:gd name="connsiteY3" fmla="*/ 0 h 8534400"/>
              <a:gd name="connsiteX4" fmla="*/ 6330982 w 8111857"/>
              <a:gd name="connsiteY4" fmla="*/ 0 h 8534400"/>
              <a:gd name="connsiteX5" fmla="*/ 5995727 w 8111857"/>
              <a:gd name="connsiteY5" fmla="*/ 1552039 h 8534400"/>
              <a:gd name="connsiteX6" fmla="*/ 8111857 w 8111857"/>
              <a:gd name="connsiteY6" fmla="*/ 1780875 h 8534400"/>
              <a:gd name="connsiteX7" fmla="*/ 8111857 w 8111857"/>
              <a:gd name="connsiteY7" fmla="*/ 6753525 h 8534400"/>
              <a:gd name="connsiteX8" fmla="*/ 6330982 w 8111857"/>
              <a:gd name="connsiteY8" fmla="*/ 8534400 h 8534400"/>
              <a:gd name="connsiteX9" fmla="*/ 1794902 w 8111857"/>
              <a:gd name="connsiteY9" fmla="*/ 8534400 h 8534400"/>
              <a:gd name="connsiteX10" fmla="*/ 14027 w 8111857"/>
              <a:gd name="connsiteY10" fmla="*/ 6753525 h 8534400"/>
              <a:gd name="connsiteX11" fmla="*/ 14027 w 8111857"/>
              <a:gd name="connsiteY11" fmla="*/ 1780875 h 8534400"/>
              <a:gd name="connsiteX0" fmla="*/ 14027 w 8111857"/>
              <a:gd name="connsiteY0" fmla="*/ 1795726 h 8549251"/>
              <a:gd name="connsiteX1" fmla="*/ 17202 w 8111857"/>
              <a:gd name="connsiteY1" fmla="*/ 1563715 h 8549251"/>
              <a:gd name="connsiteX2" fmla="*/ 293427 w 8111857"/>
              <a:gd name="connsiteY2" fmla="*/ 827115 h 8549251"/>
              <a:gd name="connsiteX3" fmla="*/ 6330982 w 8111857"/>
              <a:gd name="connsiteY3" fmla="*/ 14851 h 8549251"/>
              <a:gd name="connsiteX4" fmla="*/ 5995727 w 8111857"/>
              <a:gd name="connsiteY4" fmla="*/ 1566890 h 8549251"/>
              <a:gd name="connsiteX5" fmla="*/ 8111857 w 8111857"/>
              <a:gd name="connsiteY5" fmla="*/ 1795726 h 8549251"/>
              <a:gd name="connsiteX6" fmla="*/ 8111857 w 8111857"/>
              <a:gd name="connsiteY6" fmla="*/ 6768376 h 8549251"/>
              <a:gd name="connsiteX7" fmla="*/ 6330982 w 8111857"/>
              <a:gd name="connsiteY7" fmla="*/ 8549251 h 8549251"/>
              <a:gd name="connsiteX8" fmla="*/ 1794902 w 8111857"/>
              <a:gd name="connsiteY8" fmla="*/ 8549251 h 8549251"/>
              <a:gd name="connsiteX9" fmla="*/ 14027 w 8111857"/>
              <a:gd name="connsiteY9" fmla="*/ 6768376 h 8549251"/>
              <a:gd name="connsiteX10" fmla="*/ 14027 w 8111857"/>
              <a:gd name="connsiteY10" fmla="*/ 1795726 h 8549251"/>
              <a:gd name="connsiteX0" fmla="*/ 14027 w 8111857"/>
              <a:gd name="connsiteY0" fmla="*/ 1786760 h 8540285"/>
              <a:gd name="connsiteX1" fmla="*/ 17202 w 8111857"/>
              <a:gd name="connsiteY1" fmla="*/ 1554749 h 8540285"/>
              <a:gd name="connsiteX2" fmla="*/ 293427 w 8111857"/>
              <a:gd name="connsiteY2" fmla="*/ 818149 h 8540285"/>
              <a:gd name="connsiteX3" fmla="*/ 6330982 w 8111857"/>
              <a:gd name="connsiteY3" fmla="*/ 15029 h 8540285"/>
              <a:gd name="connsiteX4" fmla="*/ 5995727 w 8111857"/>
              <a:gd name="connsiteY4" fmla="*/ 1557924 h 8540285"/>
              <a:gd name="connsiteX5" fmla="*/ 8111857 w 8111857"/>
              <a:gd name="connsiteY5" fmla="*/ 1786760 h 8540285"/>
              <a:gd name="connsiteX6" fmla="*/ 8111857 w 8111857"/>
              <a:gd name="connsiteY6" fmla="*/ 6759410 h 8540285"/>
              <a:gd name="connsiteX7" fmla="*/ 6330982 w 8111857"/>
              <a:gd name="connsiteY7" fmla="*/ 8540285 h 8540285"/>
              <a:gd name="connsiteX8" fmla="*/ 1794902 w 8111857"/>
              <a:gd name="connsiteY8" fmla="*/ 8540285 h 8540285"/>
              <a:gd name="connsiteX9" fmla="*/ 14027 w 8111857"/>
              <a:gd name="connsiteY9" fmla="*/ 6759410 h 8540285"/>
              <a:gd name="connsiteX10" fmla="*/ 14027 w 8111857"/>
              <a:gd name="connsiteY10" fmla="*/ 1786760 h 8540285"/>
              <a:gd name="connsiteX0" fmla="*/ 14027 w 8111857"/>
              <a:gd name="connsiteY0" fmla="*/ 968611 h 7722136"/>
              <a:gd name="connsiteX1" fmla="*/ 17202 w 8111857"/>
              <a:gd name="connsiteY1" fmla="*/ 736600 h 7722136"/>
              <a:gd name="connsiteX2" fmla="*/ 293427 w 8111857"/>
              <a:gd name="connsiteY2" fmla="*/ 0 h 7722136"/>
              <a:gd name="connsiteX3" fmla="*/ 5995727 w 8111857"/>
              <a:gd name="connsiteY3" fmla="*/ 739775 h 7722136"/>
              <a:gd name="connsiteX4" fmla="*/ 8111857 w 8111857"/>
              <a:gd name="connsiteY4" fmla="*/ 968611 h 7722136"/>
              <a:gd name="connsiteX5" fmla="*/ 8111857 w 8111857"/>
              <a:gd name="connsiteY5" fmla="*/ 5941261 h 7722136"/>
              <a:gd name="connsiteX6" fmla="*/ 6330982 w 8111857"/>
              <a:gd name="connsiteY6" fmla="*/ 7722136 h 7722136"/>
              <a:gd name="connsiteX7" fmla="*/ 1794902 w 8111857"/>
              <a:gd name="connsiteY7" fmla="*/ 7722136 h 7722136"/>
              <a:gd name="connsiteX8" fmla="*/ 14027 w 8111857"/>
              <a:gd name="connsiteY8" fmla="*/ 5941261 h 7722136"/>
              <a:gd name="connsiteX9" fmla="*/ 14027 w 8111857"/>
              <a:gd name="connsiteY9" fmla="*/ 968611 h 7722136"/>
              <a:gd name="connsiteX0" fmla="*/ 7684 w 8105514"/>
              <a:gd name="connsiteY0" fmla="*/ 968611 h 7722136"/>
              <a:gd name="connsiteX1" fmla="*/ 20384 w 8105514"/>
              <a:gd name="connsiteY1" fmla="*/ 514350 h 7722136"/>
              <a:gd name="connsiteX2" fmla="*/ 287084 w 8105514"/>
              <a:gd name="connsiteY2" fmla="*/ 0 h 7722136"/>
              <a:gd name="connsiteX3" fmla="*/ 5989384 w 8105514"/>
              <a:gd name="connsiteY3" fmla="*/ 739775 h 7722136"/>
              <a:gd name="connsiteX4" fmla="*/ 8105514 w 8105514"/>
              <a:gd name="connsiteY4" fmla="*/ 968611 h 7722136"/>
              <a:gd name="connsiteX5" fmla="*/ 8105514 w 8105514"/>
              <a:gd name="connsiteY5" fmla="*/ 5941261 h 7722136"/>
              <a:gd name="connsiteX6" fmla="*/ 6324639 w 8105514"/>
              <a:gd name="connsiteY6" fmla="*/ 7722136 h 7722136"/>
              <a:gd name="connsiteX7" fmla="*/ 1788559 w 8105514"/>
              <a:gd name="connsiteY7" fmla="*/ 7722136 h 7722136"/>
              <a:gd name="connsiteX8" fmla="*/ 7684 w 8105514"/>
              <a:gd name="connsiteY8" fmla="*/ 5941261 h 7722136"/>
              <a:gd name="connsiteX9" fmla="*/ 7684 w 8105514"/>
              <a:gd name="connsiteY9" fmla="*/ 968611 h 7722136"/>
              <a:gd name="connsiteX0" fmla="*/ 7684 w 8105514"/>
              <a:gd name="connsiteY0" fmla="*/ 749536 h 7722136"/>
              <a:gd name="connsiteX1" fmla="*/ 20384 w 8105514"/>
              <a:gd name="connsiteY1" fmla="*/ 514350 h 7722136"/>
              <a:gd name="connsiteX2" fmla="*/ 287084 w 8105514"/>
              <a:gd name="connsiteY2" fmla="*/ 0 h 7722136"/>
              <a:gd name="connsiteX3" fmla="*/ 5989384 w 8105514"/>
              <a:gd name="connsiteY3" fmla="*/ 739775 h 7722136"/>
              <a:gd name="connsiteX4" fmla="*/ 8105514 w 8105514"/>
              <a:gd name="connsiteY4" fmla="*/ 968611 h 7722136"/>
              <a:gd name="connsiteX5" fmla="*/ 8105514 w 8105514"/>
              <a:gd name="connsiteY5" fmla="*/ 5941261 h 7722136"/>
              <a:gd name="connsiteX6" fmla="*/ 6324639 w 8105514"/>
              <a:gd name="connsiteY6" fmla="*/ 7722136 h 7722136"/>
              <a:gd name="connsiteX7" fmla="*/ 1788559 w 8105514"/>
              <a:gd name="connsiteY7" fmla="*/ 7722136 h 7722136"/>
              <a:gd name="connsiteX8" fmla="*/ 7684 w 8105514"/>
              <a:gd name="connsiteY8" fmla="*/ 5941261 h 7722136"/>
              <a:gd name="connsiteX9" fmla="*/ 7684 w 8105514"/>
              <a:gd name="connsiteY9" fmla="*/ 749536 h 7722136"/>
              <a:gd name="connsiteX0" fmla="*/ 236220 w 8334050"/>
              <a:gd name="connsiteY0" fmla="*/ 774564 h 7747164"/>
              <a:gd name="connsiteX1" fmla="*/ 515620 w 8334050"/>
              <a:gd name="connsiteY1" fmla="*/ 25028 h 7747164"/>
              <a:gd name="connsiteX2" fmla="*/ 6217920 w 8334050"/>
              <a:gd name="connsiteY2" fmla="*/ 764803 h 7747164"/>
              <a:gd name="connsiteX3" fmla="*/ 8334050 w 8334050"/>
              <a:gd name="connsiteY3" fmla="*/ 993639 h 7747164"/>
              <a:gd name="connsiteX4" fmla="*/ 8334050 w 8334050"/>
              <a:gd name="connsiteY4" fmla="*/ 5966289 h 7747164"/>
              <a:gd name="connsiteX5" fmla="*/ 6553175 w 8334050"/>
              <a:gd name="connsiteY5" fmla="*/ 7747164 h 7747164"/>
              <a:gd name="connsiteX6" fmla="*/ 2017095 w 8334050"/>
              <a:gd name="connsiteY6" fmla="*/ 7747164 h 7747164"/>
              <a:gd name="connsiteX7" fmla="*/ 236220 w 8334050"/>
              <a:gd name="connsiteY7" fmla="*/ 5966289 h 7747164"/>
              <a:gd name="connsiteX8" fmla="*/ 236220 w 8334050"/>
              <a:gd name="connsiteY8" fmla="*/ 774564 h 7747164"/>
              <a:gd name="connsiteX0" fmla="*/ 0 w 8097830"/>
              <a:gd name="connsiteY0" fmla="*/ 396179 h 7368779"/>
              <a:gd name="connsiteX1" fmla="*/ 5981700 w 8097830"/>
              <a:gd name="connsiteY1" fmla="*/ 386418 h 7368779"/>
              <a:gd name="connsiteX2" fmla="*/ 8097830 w 8097830"/>
              <a:gd name="connsiteY2" fmla="*/ 615254 h 7368779"/>
              <a:gd name="connsiteX3" fmla="*/ 8097830 w 8097830"/>
              <a:gd name="connsiteY3" fmla="*/ 5587904 h 7368779"/>
              <a:gd name="connsiteX4" fmla="*/ 6316955 w 8097830"/>
              <a:gd name="connsiteY4" fmla="*/ 7368779 h 7368779"/>
              <a:gd name="connsiteX5" fmla="*/ 1780875 w 8097830"/>
              <a:gd name="connsiteY5" fmla="*/ 7368779 h 7368779"/>
              <a:gd name="connsiteX6" fmla="*/ 0 w 8097830"/>
              <a:gd name="connsiteY6" fmla="*/ 5587904 h 7368779"/>
              <a:gd name="connsiteX7" fmla="*/ 0 w 8097830"/>
              <a:gd name="connsiteY7" fmla="*/ 396179 h 7368779"/>
              <a:gd name="connsiteX0" fmla="*/ 0 w 8097830"/>
              <a:gd name="connsiteY0" fmla="*/ 397045 h 7366470"/>
              <a:gd name="connsiteX1" fmla="*/ 5981700 w 8097830"/>
              <a:gd name="connsiteY1" fmla="*/ 384109 h 7366470"/>
              <a:gd name="connsiteX2" fmla="*/ 8097830 w 8097830"/>
              <a:gd name="connsiteY2" fmla="*/ 612945 h 7366470"/>
              <a:gd name="connsiteX3" fmla="*/ 8097830 w 8097830"/>
              <a:gd name="connsiteY3" fmla="*/ 5585595 h 7366470"/>
              <a:gd name="connsiteX4" fmla="*/ 6316955 w 8097830"/>
              <a:gd name="connsiteY4" fmla="*/ 7366470 h 7366470"/>
              <a:gd name="connsiteX5" fmla="*/ 1780875 w 8097830"/>
              <a:gd name="connsiteY5" fmla="*/ 7366470 h 7366470"/>
              <a:gd name="connsiteX6" fmla="*/ 0 w 8097830"/>
              <a:gd name="connsiteY6" fmla="*/ 5585595 h 7366470"/>
              <a:gd name="connsiteX7" fmla="*/ 0 w 8097830"/>
              <a:gd name="connsiteY7" fmla="*/ 397045 h 7366470"/>
              <a:gd name="connsiteX0" fmla="*/ 0 w 8097830"/>
              <a:gd name="connsiteY0" fmla="*/ 191935 h 7161360"/>
              <a:gd name="connsiteX1" fmla="*/ 5981700 w 8097830"/>
              <a:gd name="connsiteY1" fmla="*/ 178999 h 7161360"/>
              <a:gd name="connsiteX2" fmla="*/ 8097830 w 8097830"/>
              <a:gd name="connsiteY2" fmla="*/ 407835 h 7161360"/>
              <a:gd name="connsiteX3" fmla="*/ 8097830 w 8097830"/>
              <a:gd name="connsiteY3" fmla="*/ 5380485 h 7161360"/>
              <a:gd name="connsiteX4" fmla="*/ 6316955 w 8097830"/>
              <a:gd name="connsiteY4" fmla="*/ 7161360 h 7161360"/>
              <a:gd name="connsiteX5" fmla="*/ 1780875 w 8097830"/>
              <a:gd name="connsiteY5" fmla="*/ 7161360 h 7161360"/>
              <a:gd name="connsiteX6" fmla="*/ 0 w 8097830"/>
              <a:gd name="connsiteY6" fmla="*/ 5380485 h 7161360"/>
              <a:gd name="connsiteX7" fmla="*/ 0 w 8097830"/>
              <a:gd name="connsiteY7" fmla="*/ 191935 h 7161360"/>
              <a:gd name="connsiteX0" fmla="*/ 6350 w 8097830"/>
              <a:gd name="connsiteY0" fmla="*/ 182410 h 7161360"/>
              <a:gd name="connsiteX1" fmla="*/ 5981700 w 8097830"/>
              <a:gd name="connsiteY1" fmla="*/ 178999 h 7161360"/>
              <a:gd name="connsiteX2" fmla="*/ 8097830 w 8097830"/>
              <a:gd name="connsiteY2" fmla="*/ 407835 h 7161360"/>
              <a:gd name="connsiteX3" fmla="*/ 8097830 w 8097830"/>
              <a:gd name="connsiteY3" fmla="*/ 5380485 h 7161360"/>
              <a:gd name="connsiteX4" fmla="*/ 6316955 w 8097830"/>
              <a:gd name="connsiteY4" fmla="*/ 7161360 h 7161360"/>
              <a:gd name="connsiteX5" fmla="*/ 1780875 w 8097830"/>
              <a:gd name="connsiteY5" fmla="*/ 7161360 h 7161360"/>
              <a:gd name="connsiteX6" fmla="*/ 0 w 8097830"/>
              <a:gd name="connsiteY6" fmla="*/ 5380485 h 7161360"/>
              <a:gd name="connsiteX7" fmla="*/ 6350 w 8097830"/>
              <a:gd name="connsiteY7" fmla="*/ 182410 h 7161360"/>
              <a:gd name="connsiteX0" fmla="*/ 611 w 8098441"/>
              <a:gd name="connsiteY0" fmla="*/ 176060 h 7161360"/>
              <a:gd name="connsiteX1" fmla="*/ 5982311 w 8098441"/>
              <a:gd name="connsiteY1" fmla="*/ 178999 h 7161360"/>
              <a:gd name="connsiteX2" fmla="*/ 8098441 w 8098441"/>
              <a:gd name="connsiteY2" fmla="*/ 407835 h 7161360"/>
              <a:gd name="connsiteX3" fmla="*/ 8098441 w 8098441"/>
              <a:gd name="connsiteY3" fmla="*/ 5380485 h 7161360"/>
              <a:gd name="connsiteX4" fmla="*/ 6317566 w 8098441"/>
              <a:gd name="connsiteY4" fmla="*/ 7161360 h 7161360"/>
              <a:gd name="connsiteX5" fmla="*/ 1781486 w 8098441"/>
              <a:gd name="connsiteY5" fmla="*/ 7161360 h 7161360"/>
              <a:gd name="connsiteX6" fmla="*/ 611 w 8098441"/>
              <a:gd name="connsiteY6" fmla="*/ 5380485 h 7161360"/>
              <a:gd name="connsiteX7" fmla="*/ 611 w 8098441"/>
              <a:gd name="connsiteY7" fmla="*/ 176060 h 7161360"/>
              <a:gd name="connsiteX0" fmla="*/ 611 w 8098441"/>
              <a:gd name="connsiteY0" fmla="*/ 176060 h 7161360"/>
              <a:gd name="connsiteX1" fmla="*/ 5982311 w 8098441"/>
              <a:gd name="connsiteY1" fmla="*/ 178999 h 7161360"/>
              <a:gd name="connsiteX2" fmla="*/ 8098441 w 8098441"/>
              <a:gd name="connsiteY2" fmla="*/ 407835 h 7161360"/>
              <a:gd name="connsiteX3" fmla="*/ 8098441 w 8098441"/>
              <a:gd name="connsiteY3" fmla="*/ 5380485 h 7161360"/>
              <a:gd name="connsiteX4" fmla="*/ 5981016 w 8098441"/>
              <a:gd name="connsiteY4" fmla="*/ 7047060 h 7161360"/>
              <a:gd name="connsiteX5" fmla="*/ 1781486 w 8098441"/>
              <a:gd name="connsiteY5" fmla="*/ 7161360 h 7161360"/>
              <a:gd name="connsiteX6" fmla="*/ 611 w 8098441"/>
              <a:gd name="connsiteY6" fmla="*/ 5380485 h 7161360"/>
              <a:gd name="connsiteX7" fmla="*/ 611 w 8098441"/>
              <a:gd name="connsiteY7" fmla="*/ 176060 h 7161360"/>
              <a:gd name="connsiteX0" fmla="*/ 611 w 8098441"/>
              <a:gd name="connsiteY0" fmla="*/ 176060 h 7047060"/>
              <a:gd name="connsiteX1" fmla="*/ 5982311 w 8098441"/>
              <a:gd name="connsiteY1" fmla="*/ 178999 h 7047060"/>
              <a:gd name="connsiteX2" fmla="*/ 8098441 w 8098441"/>
              <a:gd name="connsiteY2" fmla="*/ 407835 h 7047060"/>
              <a:gd name="connsiteX3" fmla="*/ 8098441 w 8098441"/>
              <a:gd name="connsiteY3" fmla="*/ 5380485 h 7047060"/>
              <a:gd name="connsiteX4" fmla="*/ 5981016 w 8098441"/>
              <a:gd name="connsiteY4" fmla="*/ 7047060 h 7047060"/>
              <a:gd name="connsiteX5" fmla="*/ 1133786 w 8098441"/>
              <a:gd name="connsiteY5" fmla="*/ 7015310 h 7047060"/>
              <a:gd name="connsiteX6" fmla="*/ 611 w 8098441"/>
              <a:gd name="connsiteY6" fmla="*/ 5380485 h 7047060"/>
              <a:gd name="connsiteX7" fmla="*/ 611 w 8098441"/>
              <a:gd name="connsiteY7" fmla="*/ 176060 h 7047060"/>
              <a:gd name="connsiteX0" fmla="*/ 611 w 8098441"/>
              <a:gd name="connsiteY0" fmla="*/ 176060 h 7047060"/>
              <a:gd name="connsiteX1" fmla="*/ 5982311 w 8098441"/>
              <a:gd name="connsiteY1" fmla="*/ 178999 h 7047060"/>
              <a:gd name="connsiteX2" fmla="*/ 8098441 w 8098441"/>
              <a:gd name="connsiteY2" fmla="*/ 407835 h 7047060"/>
              <a:gd name="connsiteX3" fmla="*/ 8098441 w 8098441"/>
              <a:gd name="connsiteY3" fmla="*/ 5380485 h 7047060"/>
              <a:gd name="connsiteX4" fmla="*/ 5981016 w 8098441"/>
              <a:gd name="connsiteY4" fmla="*/ 7047060 h 7047060"/>
              <a:gd name="connsiteX5" fmla="*/ 1133786 w 8098441"/>
              <a:gd name="connsiteY5" fmla="*/ 7015310 h 7047060"/>
              <a:gd name="connsiteX6" fmla="*/ 611 w 8098441"/>
              <a:gd name="connsiteY6" fmla="*/ 5380485 h 7047060"/>
              <a:gd name="connsiteX7" fmla="*/ 611 w 8098441"/>
              <a:gd name="connsiteY7" fmla="*/ 176060 h 7047060"/>
              <a:gd name="connsiteX0" fmla="*/ 593 w 8098423"/>
              <a:gd name="connsiteY0" fmla="*/ 176060 h 7047060"/>
              <a:gd name="connsiteX1" fmla="*/ 5982293 w 8098423"/>
              <a:gd name="connsiteY1" fmla="*/ 178999 h 7047060"/>
              <a:gd name="connsiteX2" fmla="*/ 8098423 w 8098423"/>
              <a:gd name="connsiteY2" fmla="*/ 407835 h 7047060"/>
              <a:gd name="connsiteX3" fmla="*/ 8098423 w 8098423"/>
              <a:gd name="connsiteY3" fmla="*/ 5380485 h 7047060"/>
              <a:gd name="connsiteX4" fmla="*/ 5980998 w 8098423"/>
              <a:gd name="connsiteY4" fmla="*/ 7047060 h 7047060"/>
              <a:gd name="connsiteX5" fmla="*/ 1133768 w 8098423"/>
              <a:gd name="connsiteY5" fmla="*/ 7015310 h 7047060"/>
              <a:gd name="connsiteX6" fmla="*/ 593 w 8098423"/>
              <a:gd name="connsiteY6" fmla="*/ 5380485 h 7047060"/>
              <a:gd name="connsiteX7" fmla="*/ 593 w 8098423"/>
              <a:gd name="connsiteY7" fmla="*/ 176060 h 7047060"/>
              <a:gd name="connsiteX0" fmla="*/ 989 w 8098819"/>
              <a:gd name="connsiteY0" fmla="*/ 176060 h 7047060"/>
              <a:gd name="connsiteX1" fmla="*/ 5982689 w 8098819"/>
              <a:gd name="connsiteY1" fmla="*/ 178999 h 7047060"/>
              <a:gd name="connsiteX2" fmla="*/ 8098819 w 8098819"/>
              <a:gd name="connsiteY2" fmla="*/ 407835 h 7047060"/>
              <a:gd name="connsiteX3" fmla="*/ 8098819 w 8098819"/>
              <a:gd name="connsiteY3" fmla="*/ 5380485 h 7047060"/>
              <a:gd name="connsiteX4" fmla="*/ 5981394 w 8098819"/>
              <a:gd name="connsiteY4" fmla="*/ 7047060 h 7047060"/>
              <a:gd name="connsiteX5" fmla="*/ 1134164 w 8098819"/>
              <a:gd name="connsiteY5" fmla="*/ 7015310 h 7047060"/>
              <a:gd name="connsiteX6" fmla="*/ 989 w 8098819"/>
              <a:gd name="connsiteY6" fmla="*/ 5380485 h 7047060"/>
              <a:gd name="connsiteX7" fmla="*/ 989 w 8098819"/>
              <a:gd name="connsiteY7" fmla="*/ 176060 h 7047060"/>
              <a:gd name="connsiteX0" fmla="*/ 980 w 8098810"/>
              <a:gd name="connsiteY0" fmla="*/ 176060 h 7047060"/>
              <a:gd name="connsiteX1" fmla="*/ 5982680 w 8098810"/>
              <a:gd name="connsiteY1" fmla="*/ 178999 h 7047060"/>
              <a:gd name="connsiteX2" fmla="*/ 8098810 w 8098810"/>
              <a:gd name="connsiteY2" fmla="*/ 407835 h 7047060"/>
              <a:gd name="connsiteX3" fmla="*/ 8098810 w 8098810"/>
              <a:gd name="connsiteY3" fmla="*/ 5380485 h 7047060"/>
              <a:gd name="connsiteX4" fmla="*/ 5981385 w 8098810"/>
              <a:gd name="connsiteY4" fmla="*/ 7047060 h 7047060"/>
              <a:gd name="connsiteX5" fmla="*/ 1134155 w 8098810"/>
              <a:gd name="connsiteY5" fmla="*/ 7015310 h 7047060"/>
              <a:gd name="connsiteX6" fmla="*/ 980 w 8098810"/>
              <a:gd name="connsiteY6" fmla="*/ 5380485 h 7047060"/>
              <a:gd name="connsiteX7" fmla="*/ 980 w 8098810"/>
              <a:gd name="connsiteY7" fmla="*/ 176060 h 7047060"/>
              <a:gd name="connsiteX0" fmla="*/ 1113 w 8098943"/>
              <a:gd name="connsiteY0" fmla="*/ 176060 h 7047060"/>
              <a:gd name="connsiteX1" fmla="*/ 5982813 w 8098943"/>
              <a:gd name="connsiteY1" fmla="*/ 178999 h 7047060"/>
              <a:gd name="connsiteX2" fmla="*/ 8098943 w 8098943"/>
              <a:gd name="connsiteY2" fmla="*/ 407835 h 7047060"/>
              <a:gd name="connsiteX3" fmla="*/ 8098943 w 8098943"/>
              <a:gd name="connsiteY3" fmla="*/ 5380485 h 7047060"/>
              <a:gd name="connsiteX4" fmla="*/ 5981518 w 8098943"/>
              <a:gd name="connsiteY4" fmla="*/ 7047060 h 7047060"/>
              <a:gd name="connsiteX5" fmla="*/ 1134288 w 8098943"/>
              <a:gd name="connsiteY5" fmla="*/ 7015310 h 7047060"/>
              <a:gd name="connsiteX6" fmla="*/ 1113 w 8098943"/>
              <a:gd name="connsiteY6" fmla="*/ 5380485 h 7047060"/>
              <a:gd name="connsiteX7" fmla="*/ 1113 w 8098943"/>
              <a:gd name="connsiteY7" fmla="*/ 176060 h 7047060"/>
              <a:gd name="connsiteX0" fmla="*/ 6145 w 8103975"/>
              <a:gd name="connsiteY0" fmla="*/ 176060 h 7047060"/>
              <a:gd name="connsiteX1" fmla="*/ 5987845 w 8103975"/>
              <a:gd name="connsiteY1" fmla="*/ 178999 h 7047060"/>
              <a:gd name="connsiteX2" fmla="*/ 8103975 w 8103975"/>
              <a:gd name="connsiteY2" fmla="*/ 407835 h 7047060"/>
              <a:gd name="connsiteX3" fmla="*/ 8103975 w 8103975"/>
              <a:gd name="connsiteY3" fmla="*/ 5380485 h 7047060"/>
              <a:gd name="connsiteX4" fmla="*/ 5986550 w 8103975"/>
              <a:gd name="connsiteY4" fmla="*/ 7047060 h 7047060"/>
              <a:gd name="connsiteX5" fmla="*/ 1139320 w 8103975"/>
              <a:gd name="connsiteY5" fmla="*/ 7015310 h 7047060"/>
              <a:gd name="connsiteX6" fmla="*/ 6145 w 8103975"/>
              <a:gd name="connsiteY6" fmla="*/ 5380485 h 7047060"/>
              <a:gd name="connsiteX7" fmla="*/ 6145 w 8103975"/>
              <a:gd name="connsiteY7" fmla="*/ 176060 h 7047060"/>
              <a:gd name="connsiteX0" fmla="*/ 6145 w 8103975"/>
              <a:gd name="connsiteY0" fmla="*/ 176060 h 7047060"/>
              <a:gd name="connsiteX1" fmla="*/ 5987845 w 8103975"/>
              <a:gd name="connsiteY1" fmla="*/ 178999 h 7047060"/>
              <a:gd name="connsiteX2" fmla="*/ 8103975 w 8103975"/>
              <a:gd name="connsiteY2" fmla="*/ 407835 h 7047060"/>
              <a:gd name="connsiteX3" fmla="*/ 8103975 w 8103975"/>
              <a:gd name="connsiteY3" fmla="*/ 5380485 h 7047060"/>
              <a:gd name="connsiteX4" fmla="*/ 5986550 w 8103975"/>
              <a:gd name="connsiteY4" fmla="*/ 7047060 h 7047060"/>
              <a:gd name="connsiteX5" fmla="*/ 1139320 w 8103975"/>
              <a:gd name="connsiteY5" fmla="*/ 7015310 h 7047060"/>
              <a:gd name="connsiteX6" fmla="*/ 6145 w 8103975"/>
              <a:gd name="connsiteY6" fmla="*/ 5380485 h 7047060"/>
              <a:gd name="connsiteX7" fmla="*/ 6145 w 8103975"/>
              <a:gd name="connsiteY7" fmla="*/ 176060 h 7047060"/>
              <a:gd name="connsiteX0" fmla="*/ 6145 w 8103975"/>
              <a:gd name="connsiteY0" fmla="*/ 176060 h 7015310"/>
              <a:gd name="connsiteX1" fmla="*/ 5987845 w 8103975"/>
              <a:gd name="connsiteY1" fmla="*/ 178999 h 7015310"/>
              <a:gd name="connsiteX2" fmla="*/ 8103975 w 8103975"/>
              <a:gd name="connsiteY2" fmla="*/ 407835 h 7015310"/>
              <a:gd name="connsiteX3" fmla="*/ 8103975 w 8103975"/>
              <a:gd name="connsiteY3" fmla="*/ 5380485 h 7015310"/>
              <a:gd name="connsiteX4" fmla="*/ 5983375 w 8103975"/>
              <a:gd name="connsiteY4" fmla="*/ 7015310 h 7015310"/>
              <a:gd name="connsiteX5" fmla="*/ 1139320 w 8103975"/>
              <a:gd name="connsiteY5" fmla="*/ 7015310 h 7015310"/>
              <a:gd name="connsiteX6" fmla="*/ 6145 w 8103975"/>
              <a:gd name="connsiteY6" fmla="*/ 5380485 h 7015310"/>
              <a:gd name="connsiteX7" fmla="*/ 6145 w 8103975"/>
              <a:gd name="connsiteY7" fmla="*/ 176060 h 7015310"/>
              <a:gd name="connsiteX0" fmla="*/ 6145 w 8103975"/>
              <a:gd name="connsiteY0" fmla="*/ 176060 h 7015310"/>
              <a:gd name="connsiteX1" fmla="*/ 5987845 w 8103975"/>
              <a:gd name="connsiteY1" fmla="*/ 178999 h 7015310"/>
              <a:gd name="connsiteX2" fmla="*/ 8103975 w 8103975"/>
              <a:gd name="connsiteY2" fmla="*/ 407835 h 7015310"/>
              <a:gd name="connsiteX3" fmla="*/ 8103975 w 8103975"/>
              <a:gd name="connsiteY3" fmla="*/ 5380485 h 7015310"/>
              <a:gd name="connsiteX4" fmla="*/ 5983375 w 8103975"/>
              <a:gd name="connsiteY4" fmla="*/ 7015310 h 7015310"/>
              <a:gd name="connsiteX5" fmla="*/ 1139320 w 8103975"/>
              <a:gd name="connsiteY5" fmla="*/ 7015310 h 7015310"/>
              <a:gd name="connsiteX6" fmla="*/ 6145 w 8103975"/>
              <a:gd name="connsiteY6" fmla="*/ 5380485 h 7015310"/>
              <a:gd name="connsiteX7" fmla="*/ 6145 w 8103975"/>
              <a:gd name="connsiteY7" fmla="*/ 176060 h 7015310"/>
              <a:gd name="connsiteX0" fmla="*/ 6145 w 8103975"/>
              <a:gd name="connsiteY0" fmla="*/ 176060 h 7015310"/>
              <a:gd name="connsiteX1" fmla="*/ 5987845 w 8103975"/>
              <a:gd name="connsiteY1" fmla="*/ 178999 h 7015310"/>
              <a:gd name="connsiteX2" fmla="*/ 8103975 w 8103975"/>
              <a:gd name="connsiteY2" fmla="*/ 407835 h 7015310"/>
              <a:gd name="connsiteX3" fmla="*/ 8103975 w 8103975"/>
              <a:gd name="connsiteY3" fmla="*/ 5380485 h 7015310"/>
              <a:gd name="connsiteX4" fmla="*/ 5983375 w 8103975"/>
              <a:gd name="connsiteY4" fmla="*/ 7015310 h 7015310"/>
              <a:gd name="connsiteX5" fmla="*/ 1139320 w 8103975"/>
              <a:gd name="connsiteY5" fmla="*/ 7015310 h 7015310"/>
              <a:gd name="connsiteX6" fmla="*/ 6145 w 8103975"/>
              <a:gd name="connsiteY6" fmla="*/ 5380485 h 7015310"/>
              <a:gd name="connsiteX7" fmla="*/ 6145 w 8103975"/>
              <a:gd name="connsiteY7" fmla="*/ 176060 h 7015310"/>
              <a:gd name="connsiteX0" fmla="*/ 6145 w 8103975"/>
              <a:gd name="connsiteY0" fmla="*/ 186280 h 7025530"/>
              <a:gd name="connsiteX1" fmla="*/ 5984670 w 8103975"/>
              <a:gd name="connsiteY1" fmla="*/ 151119 h 7025530"/>
              <a:gd name="connsiteX2" fmla="*/ 8103975 w 8103975"/>
              <a:gd name="connsiteY2" fmla="*/ 418055 h 7025530"/>
              <a:gd name="connsiteX3" fmla="*/ 8103975 w 8103975"/>
              <a:gd name="connsiteY3" fmla="*/ 5390705 h 7025530"/>
              <a:gd name="connsiteX4" fmla="*/ 5983375 w 8103975"/>
              <a:gd name="connsiteY4" fmla="*/ 7025530 h 7025530"/>
              <a:gd name="connsiteX5" fmla="*/ 1139320 w 8103975"/>
              <a:gd name="connsiteY5" fmla="*/ 7025530 h 7025530"/>
              <a:gd name="connsiteX6" fmla="*/ 6145 w 8103975"/>
              <a:gd name="connsiteY6" fmla="*/ 5390705 h 7025530"/>
              <a:gd name="connsiteX7" fmla="*/ 6145 w 8103975"/>
              <a:gd name="connsiteY7" fmla="*/ 186280 h 7025530"/>
              <a:gd name="connsiteX0" fmla="*/ 6145 w 8103975"/>
              <a:gd name="connsiteY0" fmla="*/ 134828 h 6974078"/>
              <a:gd name="connsiteX1" fmla="*/ 5984670 w 8103975"/>
              <a:gd name="connsiteY1" fmla="*/ 99667 h 6974078"/>
              <a:gd name="connsiteX2" fmla="*/ 8103975 w 8103975"/>
              <a:gd name="connsiteY2" fmla="*/ 366603 h 6974078"/>
              <a:gd name="connsiteX3" fmla="*/ 8103975 w 8103975"/>
              <a:gd name="connsiteY3" fmla="*/ 5339253 h 6974078"/>
              <a:gd name="connsiteX4" fmla="*/ 5983375 w 8103975"/>
              <a:gd name="connsiteY4" fmla="*/ 6974078 h 6974078"/>
              <a:gd name="connsiteX5" fmla="*/ 1139320 w 8103975"/>
              <a:gd name="connsiteY5" fmla="*/ 6974078 h 6974078"/>
              <a:gd name="connsiteX6" fmla="*/ 6145 w 8103975"/>
              <a:gd name="connsiteY6" fmla="*/ 5339253 h 6974078"/>
              <a:gd name="connsiteX7" fmla="*/ 6145 w 8103975"/>
              <a:gd name="connsiteY7" fmla="*/ 134828 h 6974078"/>
              <a:gd name="connsiteX0" fmla="*/ 6145 w 8103975"/>
              <a:gd name="connsiteY0" fmla="*/ 35161 h 6874411"/>
              <a:gd name="connsiteX1" fmla="*/ 5984670 w 8103975"/>
              <a:gd name="connsiteY1" fmla="*/ 0 h 6874411"/>
              <a:gd name="connsiteX2" fmla="*/ 8103975 w 8103975"/>
              <a:gd name="connsiteY2" fmla="*/ 5239586 h 6874411"/>
              <a:gd name="connsiteX3" fmla="*/ 5983375 w 8103975"/>
              <a:gd name="connsiteY3" fmla="*/ 6874411 h 6874411"/>
              <a:gd name="connsiteX4" fmla="*/ 1139320 w 8103975"/>
              <a:gd name="connsiteY4" fmla="*/ 6874411 h 6874411"/>
              <a:gd name="connsiteX5" fmla="*/ 6145 w 8103975"/>
              <a:gd name="connsiteY5" fmla="*/ 5239586 h 6874411"/>
              <a:gd name="connsiteX6" fmla="*/ 6145 w 8103975"/>
              <a:gd name="connsiteY6" fmla="*/ 35161 h 6874411"/>
              <a:gd name="connsiteX0" fmla="*/ 6145 w 6662323"/>
              <a:gd name="connsiteY0" fmla="*/ 35161 h 6874411"/>
              <a:gd name="connsiteX1" fmla="*/ 5984670 w 6662323"/>
              <a:gd name="connsiteY1" fmla="*/ 0 h 6874411"/>
              <a:gd name="connsiteX2" fmla="*/ 5983375 w 6662323"/>
              <a:gd name="connsiteY2" fmla="*/ 6874411 h 6874411"/>
              <a:gd name="connsiteX3" fmla="*/ 1139320 w 6662323"/>
              <a:gd name="connsiteY3" fmla="*/ 6874411 h 6874411"/>
              <a:gd name="connsiteX4" fmla="*/ 6145 w 6662323"/>
              <a:gd name="connsiteY4" fmla="*/ 5239586 h 6874411"/>
              <a:gd name="connsiteX5" fmla="*/ 6145 w 6662323"/>
              <a:gd name="connsiteY5" fmla="*/ 35161 h 6874411"/>
              <a:gd name="connsiteX0" fmla="*/ 6145 w 6429576"/>
              <a:gd name="connsiteY0" fmla="*/ 35161 h 6874411"/>
              <a:gd name="connsiteX1" fmla="*/ 5984670 w 6429576"/>
              <a:gd name="connsiteY1" fmla="*/ 0 h 6874411"/>
              <a:gd name="connsiteX2" fmla="*/ 5983375 w 6429576"/>
              <a:gd name="connsiteY2" fmla="*/ 6874411 h 6874411"/>
              <a:gd name="connsiteX3" fmla="*/ 1139320 w 6429576"/>
              <a:gd name="connsiteY3" fmla="*/ 6874411 h 6874411"/>
              <a:gd name="connsiteX4" fmla="*/ 6145 w 6429576"/>
              <a:gd name="connsiteY4" fmla="*/ 5239586 h 6874411"/>
              <a:gd name="connsiteX5" fmla="*/ 6145 w 6429576"/>
              <a:gd name="connsiteY5" fmla="*/ 35161 h 6874411"/>
              <a:gd name="connsiteX0" fmla="*/ 6145 w 5991227"/>
              <a:gd name="connsiteY0" fmla="*/ 35161 h 6874411"/>
              <a:gd name="connsiteX1" fmla="*/ 5984670 w 5991227"/>
              <a:gd name="connsiteY1" fmla="*/ 0 h 6874411"/>
              <a:gd name="connsiteX2" fmla="*/ 5983375 w 5991227"/>
              <a:gd name="connsiteY2" fmla="*/ 6874411 h 6874411"/>
              <a:gd name="connsiteX3" fmla="*/ 1139320 w 5991227"/>
              <a:gd name="connsiteY3" fmla="*/ 6874411 h 6874411"/>
              <a:gd name="connsiteX4" fmla="*/ 6145 w 5991227"/>
              <a:gd name="connsiteY4" fmla="*/ 5239586 h 6874411"/>
              <a:gd name="connsiteX5" fmla="*/ 6145 w 5991227"/>
              <a:gd name="connsiteY5" fmla="*/ 35161 h 6874411"/>
              <a:gd name="connsiteX0" fmla="*/ 82310 w 6070567"/>
              <a:gd name="connsiteY0" fmla="*/ 6586 h 6874411"/>
              <a:gd name="connsiteX1" fmla="*/ 6064010 w 6070567"/>
              <a:gd name="connsiteY1" fmla="*/ 0 h 6874411"/>
              <a:gd name="connsiteX2" fmla="*/ 6062715 w 6070567"/>
              <a:gd name="connsiteY2" fmla="*/ 6874411 h 6874411"/>
              <a:gd name="connsiteX3" fmla="*/ 1218660 w 6070567"/>
              <a:gd name="connsiteY3" fmla="*/ 6874411 h 6874411"/>
              <a:gd name="connsiteX4" fmla="*/ 85485 w 6070567"/>
              <a:gd name="connsiteY4" fmla="*/ 5239586 h 6874411"/>
              <a:gd name="connsiteX5" fmla="*/ 82310 w 6070567"/>
              <a:gd name="connsiteY5" fmla="*/ 6586 h 6874411"/>
              <a:gd name="connsiteX0" fmla="*/ 39225 w 6100507"/>
              <a:gd name="connsiteY0" fmla="*/ 181211 h 6874411"/>
              <a:gd name="connsiteX1" fmla="*/ 6093950 w 6100507"/>
              <a:gd name="connsiteY1" fmla="*/ 0 h 6874411"/>
              <a:gd name="connsiteX2" fmla="*/ 6092655 w 6100507"/>
              <a:gd name="connsiteY2" fmla="*/ 6874411 h 6874411"/>
              <a:gd name="connsiteX3" fmla="*/ 1248600 w 6100507"/>
              <a:gd name="connsiteY3" fmla="*/ 6874411 h 6874411"/>
              <a:gd name="connsiteX4" fmla="*/ 115425 w 6100507"/>
              <a:gd name="connsiteY4" fmla="*/ 5239586 h 6874411"/>
              <a:gd name="connsiteX5" fmla="*/ 39225 w 6100507"/>
              <a:gd name="connsiteY5" fmla="*/ 181211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5628 w 5993885"/>
              <a:gd name="connsiteY0" fmla="*/ 6586 h 6874411"/>
              <a:gd name="connsiteX1" fmla="*/ 5987328 w 5993885"/>
              <a:gd name="connsiteY1" fmla="*/ 0 h 6874411"/>
              <a:gd name="connsiteX2" fmla="*/ 5986033 w 5993885"/>
              <a:gd name="connsiteY2" fmla="*/ 6874411 h 6874411"/>
              <a:gd name="connsiteX3" fmla="*/ 1141978 w 5993885"/>
              <a:gd name="connsiteY3" fmla="*/ 6874411 h 6874411"/>
              <a:gd name="connsiteX4" fmla="*/ 8803 w 5993885"/>
              <a:gd name="connsiteY4" fmla="*/ 5239586 h 6874411"/>
              <a:gd name="connsiteX5" fmla="*/ 5628 w 5993885"/>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137659 w 5989566"/>
              <a:gd name="connsiteY3" fmla="*/ 6874411 h 6874411"/>
              <a:gd name="connsiteX4" fmla="*/ 4484 w 5989566"/>
              <a:gd name="connsiteY4" fmla="*/ 5239586 h 6874411"/>
              <a:gd name="connsiteX5" fmla="*/ 1309 w 5989566"/>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137659 w 5989566"/>
              <a:gd name="connsiteY3" fmla="*/ 6874411 h 6874411"/>
              <a:gd name="connsiteX4" fmla="*/ 4484 w 5989566"/>
              <a:gd name="connsiteY4" fmla="*/ 5239586 h 6874411"/>
              <a:gd name="connsiteX5" fmla="*/ 1309 w 5989566"/>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369434 w 5989566"/>
              <a:gd name="connsiteY3" fmla="*/ 6874411 h 6874411"/>
              <a:gd name="connsiteX4" fmla="*/ 4484 w 5989566"/>
              <a:gd name="connsiteY4" fmla="*/ 5239586 h 6874411"/>
              <a:gd name="connsiteX5" fmla="*/ 1309 w 5989566"/>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369434 w 5989566"/>
              <a:gd name="connsiteY3" fmla="*/ 6874411 h 6874411"/>
              <a:gd name="connsiteX4" fmla="*/ 4484 w 5989566"/>
              <a:gd name="connsiteY4" fmla="*/ 5239586 h 6874411"/>
              <a:gd name="connsiteX5" fmla="*/ 1309 w 5989566"/>
              <a:gd name="connsiteY5" fmla="*/ 6586 h 6874411"/>
              <a:gd name="connsiteX0" fmla="*/ 19849 w 6008106"/>
              <a:gd name="connsiteY0" fmla="*/ 6586 h 6995509"/>
              <a:gd name="connsiteX1" fmla="*/ 6001549 w 6008106"/>
              <a:gd name="connsiteY1" fmla="*/ 0 h 6995509"/>
              <a:gd name="connsiteX2" fmla="*/ 6000254 w 6008106"/>
              <a:gd name="connsiteY2" fmla="*/ 6874411 h 6995509"/>
              <a:gd name="connsiteX3" fmla="*/ 1387974 w 6008106"/>
              <a:gd name="connsiteY3" fmla="*/ 6874411 h 6995509"/>
              <a:gd name="connsiteX4" fmla="*/ 799 w 6008106"/>
              <a:gd name="connsiteY4" fmla="*/ 5239586 h 6995509"/>
              <a:gd name="connsiteX5" fmla="*/ 19849 w 6008106"/>
              <a:gd name="connsiteY5" fmla="*/ 6586 h 6995509"/>
              <a:gd name="connsiteX0" fmla="*/ 19849 w 6008106"/>
              <a:gd name="connsiteY0" fmla="*/ 6586 h 6874411"/>
              <a:gd name="connsiteX1" fmla="*/ 6001549 w 6008106"/>
              <a:gd name="connsiteY1" fmla="*/ 0 h 6874411"/>
              <a:gd name="connsiteX2" fmla="*/ 6000254 w 6008106"/>
              <a:gd name="connsiteY2" fmla="*/ 6874411 h 6874411"/>
              <a:gd name="connsiteX3" fmla="*/ 1387974 w 6008106"/>
              <a:gd name="connsiteY3" fmla="*/ 6874411 h 6874411"/>
              <a:gd name="connsiteX4" fmla="*/ 799 w 6008106"/>
              <a:gd name="connsiteY4" fmla="*/ 5239586 h 6874411"/>
              <a:gd name="connsiteX5" fmla="*/ 19849 w 6008106"/>
              <a:gd name="connsiteY5" fmla="*/ 6586 h 6874411"/>
              <a:gd name="connsiteX0" fmla="*/ 19849 w 6008106"/>
              <a:gd name="connsiteY0" fmla="*/ 6586 h 6874411"/>
              <a:gd name="connsiteX1" fmla="*/ 6001549 w 6008106"/>
              <a:gd name="connsiteY1" fmla="*/ 0 h 6874411"/>
              <a:gd name="connsiteX2" fmla="*/ 6000254 w 6008106"/>
              <a:gd name="connsiteY2" fmla="*/ 6874411 h 6874411"/>
              <a:gd name="connsiteX3" fmla="*/ 1387974 w 6008106"/>
              <a:gd name="connsiteY3" fmla="*/ 6874411 h 6874411"/>
              <a:gd name="connsiteX4" fmla="*/ 799 w 6008106"/>
              <a:gd name="connsiteY4" fmla="*/ 5239586 h 6874411"/>
              <a:gd name="connsiteX5" fmla="*/ 19849 w 6008106"/>
              <a:gd name="connsiteY5" fmla="*/ 6586 h 6874411"/>
              <a:gd name="connsiteX0" fmla="*/ 19849 w 6008106"/>
              <a:gd name="connsiteY0" fmla="*/ 6586 h 6874447"/>
              <a:gd name="connsiteX1" fmla="*/ 6001549 w 6008106"/>
              <a:gd name="connsiteY1" fmla="*/ 0 h 6874447"/>
              <a:gd name="connsiteX2" fmla="*/ 6000254 w 6008106"/>
              <a:gd name="connsiteY2" fmla="*/ 6874411 h 6874447"/>
              <a:gd name="connsiteX3" fmla="*/ 1387974 w 6008106"/>
              <a:gd name="connsiteY3" fmla="*/ 6874411 h 6874447"/>
              <a:gd name="connsiteX4" fmla="*/ 799 w 6008106"/>
              <a:gd name="connsiteY4" fmla="*/ 5239586 h 6874447"/>
              <a:gd name="connsiteX5" fmla="*/ 19849 w 6008106"/>
              <a:gd name="connsiteY5" fmla="*/ 6586 h 6874447"/>
              <a:gd name="connsiteX0" fmla="*/ 21445 w 6009702"/>
              <a:gd name="connsiteY0" fmla="*/ 6586 h 6874477"/>
              <a:gd name="connsiteX1" fmla="*/ 6003145 w 6009702"/>
              <a:gd name="connsiteY1" fmla="*/ 0 h 6874477"/>
              <a:gd name="connsiteX2" fmla="*/ 6001850 w 6009702"/>
              <a:gd name="connsiteY2" fmla="*/ 6874411 h 6874477"/>
              <a:gd name="connsiteX3" fmla="*/ 1389570 w 6009702"/>
              <a:gd name="connsiteY3" fmla="*/ 6874411 h 6874477"/>
              <a:gd name="connsiteX4" fmla="*/ 2395 w 6009702"/>
              <a:gd name="connsiteY4" fmla="*/ 5239586 h 6874477"/>
              <a:gd name="connsiteX5" fmla="*/ 21445 w 6009702"/>
              <a:gd name="connsiteY5" fmla="*/ 6586 h 6874477"/>
              <a:gd name="connsiteX0" fmla="*/ 21685 w 6009942"/>
              <a:gd name="connsiteY0" fmla="*/ 6586 h 6874411"/>
              <a:gd name="connsiteX1" fmla="*/ 6003385 w 6009942"/>
              <a:gd name="connsiteY1" fmla="*/ 0 h 6874411"/>
              <a:gd name="connsiteX2" fmla="*/ 6002090 w 6009942"/>
              <a:gd name="connsiteY2" fmla="*/ 6874411 h 6874411"/>
              <a:gd name="connsiteX3" fmla="*/ 1389810 w 6009942"/>
              <a:gd name="connsiteY3" fmla="*/ 6874411 h 6874411"/>
              <a:gd name="connsiteX4" fmla="*/ 2635 w 6009942"/>
              <a:gd name="connsiteY4" fmla="*/ 5239586 h 6874411"/>
              <a:gd name="connsiteX5" fmla="*/ 21685 w 6009942"/>
              <a:gd name="connsiteY5" fmla="*/ 6586 h 6874411"/>
              <a:gd name="connsiteX0" fmla="*/ 1308 w 6011790"/>
              <a:gd name="connsiteY0" fmla="*/ 660636 h 6874411"/>
              <a:gd name="connsiteX1" fmla="*/ 6005233 w 6011790"/>
              <a:gd name="connsiteY1" fmla="*/ 0 h 6874411"/>
              <a:gd name="connsiteX2" fmla="*/ 6003938 w 6011790"/>
              <a:gd name="connsiteY2" fmla="*/ 6874411 h 6874411"/>
              <a:gd name="connsiteX3" fmla="*/ 1391658 w 6011790"/>
              <a:gd name="connsiteY3" fmla="*/ 6874411 h 6874411"/>
              <a:gd name="connsiteX4" fmla="*/ 4483 w 6011790"/>
              <a:gd name="connsiteY4" fmla="*/ 5239586 h 6874411"/>
              <a:gd name="connsiteX5" fmla="*/ 1308 w 6011790"/>
              <a:gd name="connsiteY5" fmla="*/ 660636 h 6874411"/>
              <a:gd name="connsiteX0" fmla="*/ 1308 w 6010421"/>
              <a:gd name="connsiteY0" fmla="*/ 9761 h 6223536"/>
              <a:gd name="connsiteX1" fmla="*/ 6002058 w 6010421"/>
              <a:gd name="connsiteY1" fmla="*/ 0 h 6223536"/>
              <a:gd name="connsiteX2" fmla="*/ 6003938 w 6010421"/>
              <a:gd name="connsiteY2" fmla="*/ 6223536 h 6223536"/>
              <a:gd name="connsiteX3" fmla="*/ 1391658 w 6010421"/>
              <a:gd name="connsiteY3" fmla="*/ 6223536 h 6223536"/>
              <a:gd name="connsiteX4" fmla="*/ 4483 w 6010421"/>
              <a:gd name="connsiteY4" fmla="*/ 4588711 h 6223536"/>
              <a:gd name="connsiteX5" fmla="*/ 1308 w 6010421"/>
              <a:gd name="connsiteY5" fmla="*/ 9761 h 6223536"/>
              <a:gd name="connsiteX0" fmla="*/ 1308 w 7703564"/>
              <a:gd name="connsiteY0" fmla="*/ 9761 h 6223536"/>
              <a:gd name="connsiteX1" fmla="*/ 7703536 w 7703564"/>
              <a:gd name="connsiteY1" fmla="*/ 0 h 6223536"/>
              <a:gd name="connsiteX2" fmla="*/ 6003938 w 7703564"/>
              <a:gd name="connsiteY2" fmla="*/ 6223536 h 6223536"/>
              <a:gd name="connsiteX3" fmla="*/ 1391658 w 7703564"/>
              <a:gd name="connsiteY3" fmla="*/ 6223536 h 6223536"/>
              <a:gd name="connsiteX4" fmla="*/ 4483 w 7703564"/>
              <a:gd name="connsiteY4" fmla="*/ 4588711 h 6223536"/>
              <a:gd name="connsiteX5" fmla="*/ 1308 w 7703564"/>
              <a:gd name="connsiteY5" fmla="*/ 9761 h 6223536"/>
              <a:gd name="connsiteX0" fmla="*/ 1308 w 7711899"/>
              <a:gd name="connsiteY0" fmla="*/ 9761 h 6223536"/>
              <a:gd name="connsiteX1" fmla="*/ 7703536 w 7711899"/>
              <a:gd name="connsiteY1" fmla="*/ 0 h 6223536"/>
              <a:gd name="connsiteX2" fmla="*/ 7705416 w 7711899"/>
              <a:gd name="connsiteY2" fmla="*/ 6223536 h 6223536"/>
              <a:gd name="connsiteX3" fmla="*/ 1391658 w 7711899"/>
              <a:gd name="connsiteY3" fmla="*/ 6223536 h 6223536"/>
              <a:gd name="connsiteX4" fmla="*/ 4483 w 7711899"/>
              <a:gd name="connsiteY4" fmla="*/ 4588711 h 6223536"/>
              <a:gd name="connsiteX5" fmla="*/ 1308 w 7711899"/>
              <a:gd name="connsiteY5" fmla="*/ 9761 h 6223536"/>
              <a:gd name="connsiteX0" fmla="*/ 1308 w 7709474"/>
              <a:gd name="connsiteY0" fmla="*/ 9761 h 6223536"/>
              <a:gd name="connsiteX1" fmla="*/ 7694011 w 7709474"/>
              <a:gd name="connsiteY1" fmla="*/ 0 h 6223536"/>
              <a:gd name="connsiteX2" fmla="*/ 7705416 w 7709474"/>
              <a:gd name="connsiteY2" fmla="*/ 6223536 h 6223536"/>
              <a:gd name="connsiteX3" fmla="*/ 1391658 w 7709474"/>
              <a:gd name="connsiteY3" fmla="*/ 6223536 h 6223536"/>
              <a:gd name="connsiteX4" fmla="*/ 4483 w 7709474"/>
              <a:gd name="connsiteY4" fmla="*/ 4588711 h 6223536"/>
              <a:gd name="connsiteX5" fmla="*/ 1308 w 7709474"/>
              <a:gd name="connsiteY5" fmla="*/ 9761 h 6223536"/>
              <a:gd name="connsiteX0" fmla="*/ 1308 w 7702374"/>
              <a:gd name="connsiteY0" fmla="*/ 9761 h 6226711"/>
              <a:gd name="connsiteX1" fmla="*/ 7694011 w 7702374"/>
              <a:gd name="connsiteY1" fmla="*/ 0 h 6226711"/>
              <a:gd name="connsiteX2" fmla="*/ 7695891 w 7702374"/>
              <a:gd name="connsiteY2" fmla="*/ 6226711 h 6226711"/>
              <a:gd name="connsiteX3" fmla="*/ 1391658 w 7702374"/>
              <a:gd name="connsiteY3" fmla="*/ 6223536 h 6226711"/>
              <a:gd name="connsiteX4" fmla="*/ 4483 w 7702374"/>
              <a:gd name="connsiteY4" fmla="*/ 4588711 h 6226711"/>
              <a:gd name="connsiteX5" fmla="*/ 1308 w 7702374"/>
              <a:gd name="connsiteY5" fmla="*/ 9761 h 6226711"/>
              <a:gd name="connsiteX0" fmla="*/ 415 w 7707831"/>
              <a:gd name="connsiteY0" fmla="*/ 0 h 6232854"/>
              <a:gd name="connsiteX1" fmla="*/ 7699468 w 7707831"/>
              <a:gd name="connsiteY1" fmla="*/ 6143 h 6232854"/>
              <a:gd name="connsiteX2" fmla="*/ 7701348 w 7707831"/>
              <a:gd name="connsiteY2" fmla="*/ 6232854 h 6232854"/>
              <a:gd name="connsiteX3" fmla="*/ 1397115 w 7707831"/>
              <a:gd name="connsiteY3" fmla="*/ 6229679 h 6232854"/>
              <a:gd name="connsiteX4" fmla="*/ 9940 w 7707831"/>
              <a:gd name="connsiteY4" fmla="*/ 4594854 h 6232854"/>
              <a:gd name="connsiteX5" fmla="*/ 415 w 7707831"/>
              <a:gd name="connsiteY5" fmla="*/ 0 h 6232854"/>
              <a:gd name="connsiteX0" fmla="*/ 415 w 7710954"/>
              <a:gd name="connsiteY0" fmla="*/ 218 h 6233072"/>
              <a:gd name="connsiteX1" fmla="*/ 7705818 w 7710954"/>
              <a:gd name="connsiteY1" fmla="*/ 0 h 6233072"/>
              <a:gd name="connsiteX2" fmla="*/ 7701348 w 7710954"/>
              <a:gd name="connsiteY2" fmla="*/ 6233072 h 6233072"/>
              <a:gd name="connsiteX3" fmla="*/ 1397115 w 7710954"/>
              <a:gd name="connsiteY3" fmla="*/ 6229897 h 6233072"/>
              <a:gd name="connsiteX4" fmla="*/ 9940 w 7710954"/>
              <a:gd name="connsiteY4" fmla="*/ 4595072 h 6233072"/>
              <a:gd name="connsiteX5" fmla="*/ 415 w 7710954"/>
              <a:gd name="connsiteY5" fmla="*/ 218 h 6233072"/>
              <a:gd name="connsiteX0" fmla="*/ 415 w 7707831"/>
              <a:gd name="connsiteY0" fmla="*/ 218 h 6233072"/>
              <a:gd name="connsiteX1" fmla="*/ 7699468 w 7707831"/>
              <a:gd name="connsiteY1" fmla="*/ 0 h 6233072"/>
              <a:gd name="connsiteX2" fmla="*/ 7701348 w 7707831"/>
              <a:gd name="connsiteY2" fmla="*/ 6233072 h 6233072"/>
              <a:gd name="connsiteX3" fmla="*/ 1397115 w 7707831"/>
              <a:gd name="connsiteY3" fmla="*/ 6229897 h 6233072"/>
              <a:gd name="connsiteX4" fmla="*/ 9940 w 7707831"/>
              <a:gd name="connsiteY4" fmla="*/ 4595072 h 6233072"/>
              <a:gd name="connsiteX5" fmla="*/ 415 w 7707831"/>
              <a:gd name="connsiteY5" fmla="*/ 218 h 6233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07831" h="6233072">
                <a:moveTo>
                  <a:pt x="415" y="218"/>
                </a:moveTo>
                <a:lnTo>
                  <a:pt x="7699468" y="0"/>
                </a:lnTo>
                <a:cubicBezTo>
                  <a:pt x="7707532" y="2835940"/>
                  <a:pt x="7712493" y="3125802"/>
                  <a:pt x="7701348" y="6233072"/>
                </a:cubicBezTo>
                <a:lnTo>
                  <a:pt x="1397115" y="6229897"/>
                </a:lnTo>
                <a:cubicBezTo>
                  <a:pt x="1182952" y="6228459"/>
                  <a:pt x="-57314" y="5971484"/>
                  <a:pt x="9940" y="4595072"/>
                </a:cubicBezTo>
                <a:cubicBezTo>
                  <a:pt x="4698" y="3399635"/>
                  <a:pt x="-1702" y="1732910"/>
                  <a:pt x="415" y="218"/>
                </a:cubicBezTo>
                <a:close/>
              </a:path>
            </a:pathLst>
          </a:custGeom>
          <a:solidFill>
            <a:srgbClr val="CCCCCC">
              <a:alpha val="72170"/>
            </a:srgbClr>
          </a:solidFill>
        </p:spPr>
        <p:txBody>
          <a:bodyPr bIns="0" anchor="ctr" anchorCtr="0"/>
          <a:lstStyle>
            <a:lvl1pPr marL="0" indent="0" algn="ctr">
              <a:buNone/>
              <a:defRPr lang="en-US" sz="1801" dirty="0">
                <a:solidFill>
                  <a:schemeClr val="tx1"/>
                </a:solidFill>
              </a:defRPr>
            </a:lvl1pPr>
          </a:lstStyle>
          <a:p>
            <a:pPr lvl="0"/>
            <a:r>
              <a:rPr lang="fr-FR" noProof="0"/>
              <a:t>Cliquez sur l'icône pour ajouter une image</a:t>
            </a:r>
            <a:endParaRPr lang="en-US" noProof="0"/>
          </a:p>
        </p:txBody>
      </p:sp>
      <p:sp>
        <p:nvSpPr>
          <p:cNvPr id="6" name="Text Placeholder 3"/>
          <p:cNvSpPr>
            <a:spLocks noGrp="1"/>
          </p:cNvSpPr>
          <p:nvPr>
            <p:ph type="body" sz="quarter" idx="19"/>
          </p:nvPr>
        </p:nvSpPr>
        <p:spPr>
          <a:xfrm>
            <a:off x="419100" y="1714500"/>
            <a:ext cx="3238500" cy="4495800"/>
          </a:xfrm>
        </p:spPr>
        <p:txBody>
          <a:bodyPr/>
          <a:lstStyle>
            <a:lvl1pPr marL="0" indent="0">
              <a:buNone/>
              <a:defRPr/>
            </a:lvl1pPr>
            <a:lvl2pPr marL="171450" indent="-171450">
              <a:tabLst/>
              <a:defRPr/>
            </a:lvl2pPr>
            <a:lvl3pPr marL="517525" indent="-174625">
              <a:tabLst/>
              <a:defRPr/>
            </a:lvl3pPr>
            <a:lvl4pPr marL="863600" indent="-174625">
              <a:tabLst/>
              <a:defRPr/>
            </a:lvl4pPr>
            <a:lvl5pPr marL="1200150" indent="-171450">
              <a:tabLs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2" name="Slide Number Placeholder 2">
            <a:extLst>
              <a:ext uri="{FF2B5EF4-FFF2-40B4-BE49-F238E27FC236}">
                <a16:creationId xmlns:a16="http://schemas.microsoft.com/office/drawing/2014/main" id="{BC37B314-DAB1-2A5D-8482-43D2AC64A18B}"/>
              </a:ext>
            </a:extLst>
          </p:cNvPr>
          <p:cNvSpPr>
            <a:spLocks noGrp="1"/>
          </p:cNvSpPr>
          <p:nvPr>
            <p:ph type="sldNum" sz="quarter" idx="20"/>
          </p:nvPr>
        </p:nvSpPr>
        <p:spPr/>
        <p:txBody>
          <a:bodyPr/>
          <a:lstStyle>
            <a:lvl1pPr>
              <a:defRPr/>
            </a:lvl1pPr>
          </a:lstStyle>
          <a:p>
            <a:pPr>
              <a:defRPr/>
            </a:pPr>
            <a:r>
              <a:t>Page </a:t>
            </a:r>
            <a:fld id="{7FF8C616-2CCE-4FFF-9F1D-2E3C678082A7}" type="slidenum">
              <a:rPr smtClean="0"/>
              <a:pPr>
                <a:defRPr/>
              </a:pPr>
              <a:t>‹N°›</a:t>
            </a:fld>
            <a:endParaRPr/>
          </a:p>
        </p:txBody>
      </p:sp>
    </p:spTree>
    <p:extLst>
      <p:ext uri="{BB962C8B-B14F-4D97-AF65-F5344CB8AC3E}">
        <p14:creationId xmlns:p14="http://schemas.microsoft.com/office/powerpoint/2010/main" val="398618452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1_Headline, Left column content + photo layout (white)">
    <p:bg>
      <p:bgPr>
        <a:solidFill>
          <a:schemeClr val="bg1"/>
        </a:solidFill>
        <a:effectLst/>
      </p:bgPr>
    </p:bg>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5EF88194-0DBC-286B-20B0-D289E9ABC49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9100" y="6364288"/>
            <a:ext cx="596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4">
            <a:extLst>
              <a:ext uri="{FF2B5EF4-FFF2-40B4-BE49-F238E27FC236}">
                <a16:creationId xmlns:a16="http://schemas.microsoft.com/office/drawing/2014/main" id="{3A25B541-DBB9-F4CF-C8AB-F95DAFE9F63A}"/>
              </a:ext>
            </a:extLst>
          </p:cNvPr>
          <p:cNvSpPr txBox="1">
            <a:spLocks noChangeArrowheads="1"/>
          </p:cNvSpPr>
          <p:nvPr userDrawn="1"/>
        </p:nvSpPr>
        <p:spPr bwMode="auto">
          <a:xfrm>
            <a:off x="4495800" y="6430963"/>
            <a:ext cx="32004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r>
              <a:rPr lang="en-GB" altLang="en-US" sz="900">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 2025 The Sage Group plc, or its licensors. All rights reserved.</a:t>
            </a:r>
          </a:p>
        </p:txBody>
      </p:sp>
      <p:sp>
        <p:nvSpPr>
          <p:cNvPr id="12" name="Title 1"/>
          <p:cNvSpPr>
            <a:spLocks noGrp="1"/>
          </p:cNvSpPr>
          <p:nvPr>
            <p:ph type="title"/>
          </p:nvPr>
        </p:nvSpPr>
        <p:spPr>
          <a:xfrm>
            <a:off x="411479" y="587763"/>
            <a:ext cx="3238499" cy="594360"/>
          </a:xfrm>
        </p:spPr>
        <p:txBody>
          <a:bodyPr/>
          <a:lstStyle>
            <a:lvl1pPr>
              <a:defRPr sz="2000" b="1">
                <a:solidFill>
                  <a:schemeClr val="tx1"/>
                </a:solidFill>
                <a:latin typeface="+mn-lt"/>
              </a:defRPr>
            </a:lvl1pPr>
          </a:lstStyle>
          <a:p>
            <a:r>
              <a:rPr lang="fr-FR"/>
              <a:t>Modifiez le style du titre</a:t>
            </a:r>
            <a:endParaRPr lang="en-US"/>
          </a:p>
        </p:txBody>
      </p:sp>
      <p:sp>
        <p:nvSpPr>
          <p:cNvPr id="9" name="Text Placeholder 3"/>
          <p:cNvSpPr>
            <a:spLocks noGrp="1"/>
          </p:cNvSpPr>
          <p:nvPr>
            <p:ph type="body" sz="quarter" idx="19"/>
          </p:nvPr>
        </p:nvSpPr>
        <p:spPr>
          <a:xfrm>
            <a:off x="419100" y="1714500"/>
            <a:ext cx="3238500" cy="4495800"/>
          </a:xfrm>
        </p:spPr>
        <p:txBody>
          <a:bodyPr/>
          <a:lstStyle>
            <a:lvl1pPr marL="0" indent="0">
              <a:buNone/>
              <a:defRPr>
                <a:solidFill>
                  <a:schemeClr val="tx1"/>
                </a:solidFill>
              </a:defRPr>
            </a:lvl1pPr>
            <a:lvl2pPr marL="171450" indent="-171450">
              <a:tabLst/>
              <a:defRPr>
                <a:solidFill>
                  <a:schemeClr val="tx1"/>
                </a:solidFill>
              </a:defRPr>
            </a:lvl2pPr>
            <a:lvl3pPr marL="517525" indent="-174625">
              <a:tabLst/>
              <a:defRPr>
                <a:solidFill>
                  <a:schemeClr val="tx1"/>
                </a:solidFill>
              </a:defRPr>
            </a:lvl3pPr>
            <a:lvl4pPr marL="863600" indent="-174625">
              <a:tabLst/>
              <a:defRPr>
                <a:solidFill>
                  <a:schemeClr val="tx1"/>
                </a:solidFill>
              </a:defRPr>
            </a:lvl4pPr>
            <a:lvl5pPr marL="1200150" indent="-171450">
              <a:tabLst/>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3" name="Picture Placeholder 9"/>
          <p:cNvSpPr>
            <a:spLocks noGrp="1"/>
          </p:cNvSpPr>
          <p:nvPr>
            <p:ph type="pic" sz="quarter" idx="14"/>
          </p:nvPr>
        </p:nvSpPr>
        <p:spPr>
          <a:xfrm>
            <a:off x="4497619" y="-6350"/>
            <a:ext cx="7707831" cy="6221413"/>
          </a:xfrm>
          <a:custGeom>
            <a:avLst/>
            <a:gdLst>
              <a:gd name="connsiteX0" fmla="*/ 0 w 8097830"/>
              <a:gd name="connsiteY0" fmla="*/ 1780875 h 8534400"/>
              <a:gd name="connsiteX1" fmla="*/ 1780875 w 8097830"/>
              <a:gd name="connsiteY1" fmla="*/ 0 h 8534400"/>
              <a:gd name="connsiteX2" fmla="*/ 6316955 w 8097830"/>
              <a:gd name="connsiteY2" fmla="*/ 0 h 8534400"/>
              <a:gd name="connsiteX3" fmla="*/ 8097830 w 8097830"/>
              <a:gd name="connsiteY3" fmla="*/ 1780875 h 8534400"/>
              <a:gd name="connsiteX4" fmla="*/ 8097830 w 8097830"/>
              <a:gd name="connsiteY4" fmla="*/ 6753525 h 8534400"/>
              <a:gd name="connsiteX5" fmla="*/ 6316955 w 8097830"/>
              <a:gd name="connsiteY5" fmla="*/ 8534400 h 8534400"/>
              <a:gd name="connsiteX6" fmla="*/ 1780875 w 8097830"/>
              <a:gd name="connsiteY6" fmla="*/ 8534400 h 8534400"/>
              <a:gd name="connsiteX7" fmla="*/ 0 w 8097830"/>
              <a:gd name="connsiteY7" fmla="*/ 6753525 h 8534400"/>
              <a:gd name="connsiteX8" fmla="*/ 0 w 8097830"/>
              <a:gd name="connsiteY8" fmla="*/ 1780875 h 8534400"/>
              <a:gd name="connsiteX0" fmla="*/ 0 w 8150271"/>
              <a:gd name="connsiteY0" fmla="*/ 1780875 h 8534400"/>
              <a:gd name="connsiteX1" fmla="*/ 1780875 w 8150271"/>
              <a:gd name="connsiteY1" fmla="*/ 0 h 8534400"/>
              <a:gd name="connsiteX2" fmla="*/ 6316955 w 8150271"/>
              <a:gd name="connsiteY2" fmla="*/ 0 h 8534400"/>
              <a:gd name="connsiteX3" fmla="*/ 7988300 w 8150271"/>
              <a:gd name="connsiteY3" fmla="*/ 1158339 h 8534400"/>
              <a:gd name="connsiteX4" fmla="*/ 8097830 w 8150271"/>
              <a:gd name="connsiteY4" fmla="*/ 1780875 h 8534400"/>
              <a:gd name="connsiteX5" fmla="*/ 8097830 w 8150271"/>
              <a:gd name="connsiteY5" fmla="*/ 6753525 h 8534400"/>
              <a:gd name="connsiteX6" fmla="*/ 6316955 w 8150271"/>
              <a:gd name="connsiteY6" fmla="*/ 8534400 h 8534400"/>
              <a:gd name="connsiteX7" fmla="*/ 1780875 w 8150271"/>
              <a:gd name="connsiteY7" fmla="*/ 8534400 h 8534400"/>
              <a:gd name="connsiteX8" fmla="*/ 0 w 8150271"/>
              <a:gd name="connsiteY8" fmla="*/ 6753525 h 8534400"/>
              <a:gd name="connsiteX9" fmla="*/ 0 w 8150271"/>
              <a:gd name="connsiteY9" fmla="*/ 1780875 h 8534400"/>
              <a:gd name="connsiteX0" fmla="*/ 0 w 8097830"/>
              <a:gd name="connsiteY0" fmla="*/ 1780875 h 8534400"/>
              <a:gd name="connsiteX1" fmla="*/ 1780875 w 8097830"/>
              <a:gd name="connsiteY1" fmla="*/ 0 h 8534400"/>
              <a:gd name="connsiteX2" fmla="*/ 6316955 w 8097830"/>
              <a:gd name="connsiteY2" fmla="*/ 0 h 8534400"/>
              <a:gd name="connsiteX3" fmla="*/ 5981700 w 8097830"/>
              <a:gd name="connsiteY3" fmla="*/ 1552039 h 8534400"/>
              <a:gd name="connsiteX4" fmla="*/ 8097830 w 8097830"/>
              <a:gd name="connsiteY4" fmla="*/ 1780875 h 8534400"/>
              <a:gd name="connsiteX5" fmla="*/ 8097830 w 8097830"/>
              <a:gd name="connsiteY5" fmla="*/ 6753525 h 8534400"/>
              <a:gd name="connsiteX6" fmla="*/ 6316955 w 8097830"/>
              <a:gd name="connsiteY6" fmla="*/ 8534400 h 8534400"/>
              <a:gd name="connsiteX7" fmla="*/ 1780875 w 8097830"/>
              <a:gd name="connsiteY7" fmla="*/ 8534400 h 8534400"/>
              <a:gd name="connsiteX8" fmla="*/ 0 w 8097830"/>
              <a:gd name="connsiteY8" fmla="*/ 6753525 h 8534400"/>
              <a:gd name="connsiteX9" fmla="*/ 0 w 8097830"/>
              <a:gd name="connsiteY9" fmla="*/ 1780875 h 8534400"/>
              <a:gd name="connsiteX0" fmla="*/ 0 w 8097830"/>
              <a:gd name="connsiteY0" fmla="*/ 1780875 h 8534400"/>
              <a:gd name="connsiteX1" fmla="*/ 279400 w 8097830"/>
              <a:gd name="connsiteY1" fmla="*/ 812264 h 8534400"/>
              <a:gd name="connsiteX2" fmla="*/ 1780875 w 8097830"/>
              <a:gd name="connsiteY2" fmla="*/ 0 h 8534400"/>
              <a:gd name="connsiteX3" fmla="*/ 6316955 w 8097830"/>
              <a:gd name="connsiteY3" fmla="*/ 0 h 8534400"/>
              <a:gd name="connsiteX4" fmla="*/ 5981700 w 8097830"/>
              <a:gd name="connsiteY4" fmla="*/ 1552039 h 8534400"/>
              <a:gd name="connsiteX5" fmla="*/ 8097830 w 8097830"/>
              <a:gd name="connsiteY5" fmla="*/ 1780875 h 8534400"/>
              <a:gd name="connsiteX6" fmla="*/ 8097830 w 8097830"/>
              <a:gd name="connsiteY6" fmla="*/ 6753525 h 8534400"/>
              <a:gd name="connsiteX7" fmla="*/ 6316955 w 8097830"/>
              <a:gd name="connsiteY7" fmla="*/ 8534400 h 8534400"/>
              <a:gd name="connsiteX8" fmla="*/ 1780875 w 8097830"/>
              <a:gd name="connsiteY8" fmla="*/ 8534400 h 8534400"/>
              <a:gd name="connsiteX9" fmla="*/ 0 w 8097830"/>
              <a:gd name="connsiteY9" fmla="*/ 6753525 h 8534400"/>
              <a:gd name="connsiteX10" fmla="*/ 0 w 8097830"/>
              <a:gd name="connsiteY10" fmla="*/ 1780875 h 8534400"/>
              <a:gd name="connsiteX0" fmla="*/ 0 w 8097830"/>
              <a:gd name="connsiteY0" fmla="*/ 1780875 h 8534400"/>
              <a:gd name="connsiteX1" fmla="*/ 279400 w 8097830"/>
              <a:gd name="connsiteY1" fmla="*/ 812264 h 8534400"/>
              <a:gd name="connsiteX2" fmla="*/ 1780875 w 8097830"/>
              <a:gd name="connsiteY2" fmla="*/ 0 h 8534400"/>
              <a:gd name="connsiteX3" fmla="*/ 6316955 w 8097830"/>
              <a:gd name="connsiteY3" fmla="*/ 0 h 8534400"/>
              <a:gd name="connsiteX4" fmla="*/ 5981700 w 8097830"/>
              <a:gd name="connsiteY4" fmla="*/ 1552039 h 8534400"/>
              <a:gd name="connsiteX5" fmla="*/ 8097830 w 8097830"/>
              <a:gd name="connsiteY5" fmla="*/ 1780875 h 8534400"/>
              <a:gd name="connsiteX6" fmla="*/ 8097830 w 8097830"/>
              <a:gd name="connsiteY6" fmla="*/ 6753525 h 8534400"/>
              <a:gd name="connsiteX7" fmla="*/ 6316955 w 8097830"/>
              <a:gd name="connsiteY7" fmla="*/ 8534400 h 8534400"/>
              <a:gd name="connsiteX8" fmla="*/ 1780875 w 8097830"/>
              <a:gd name="connsiteY8" fmla="*/ 8534400 h 8534400"/>
              <a:gd name="connsiteX9" fmla="*/ 0 w 8097830"/>
              <a:gd name="connsiteY9" fmla="*/ 6753525 h 8534400"/>
              <a:gd name="connsiteX10" fmla="*/ 0 w 8097830"/>
              <a:gd name="connsiteY10" fmla="*/ 1780875 h 8534400"/>
              <a:gd name="connsiteX0" fmla="*/ 18252 w 8116082"/>
              <a:gd name="connsiteY0" fmla="*/ 1780875 h 8534400"/>
              <a:gd name="connsiteX1" fmla="*/ 21427 w 8116082"/>
              <a:gd name="connsiteY1" fmla="*/ 1548864 h 8534400"/>
              <a:gd name="connsiteX2" fmla="*/ 297652 w 8116082"/>
              <a:gd name="connsiteY2" fmla="*/ 812264 h 8534400"/>
              <a:gd name="connsiteX3" fmla="*/ 1799127 w 8116082"/>
              <a:gd name="connsiteY3" fmla="*/ 0 h 8534400"/>
              <a:gd name="connsiteX4" fmla="*/ 6335207 w 8116082"/>
              <a:gd name="connsiteY4" fmla="*/ 0 h 8534400"/>
              <a:gd name="connsiteX5" fmla="*/ 5999952 w 8116082"/>
              <a:gd name="connsiteY5" fmla="*/ 1552039 h 8534400"/>
              <a:gd name="connsiteX6" fmla="*/ 8116082 w 8116082"/>
              <a:gd name="connsiteY6" fmla="*/ 1780875 h 8534400"/>
              <a:gd name="connsiteX7" fmla="*/ 8116082 w 8116082"/>
              <a:gd name="connsiteY7" fmla="*/ 6753525 h 8534400"/>
              <a:gd name="connsiteX8" fmla="*/ 6335207 w 8116082"/>
              <a:gd name="connsiteY8" fmla="*/ 8534400 h 8534400"/>
              <a:gd name="connsiteX9" fmla="*/ 1799127 w 8116082"/>
              <a:gd name="connsiteY9" fmla="*/ 8534400 h 8534400"/>
              <a:gd name="connsiteX10" fmla="*/ 18252 w 8116082"/>
              <a:gd name="connsiteY10" fmla="*/ 6753525 h 8534400"/>
              <a:gd name="connsiteX11" fmla="*/ 18252 w 8116082"/>
              <a:gd name="connsiteY11" fmla="*/ 1780875 h 8534400"/>
              <a:gd name="connsiteX0" fmla="*/ 14027 w 8111857"/>
              <a:gd name="connsiteY0" fmla="*/ 1780875 h 8534400"/>
              <a:gd name="connsiteX1" fmla="*/ 17202 w 8111857"/>
              <a:gd name="connsiteY1" fmla="*/ 1548864 h 8534400"/>
              <a:gd name="connsiteX2" fmla="*/ 293427 w 8111857"/>
              <a:gd name="connsiteY2" fmla="*/ 812264 h 8534400"/>
              <a:gd name="connsiteX3" fmla="*/ 1794902 w 8111857"/>
              <a:gd name="connsiteY3" fmla="*/ 0 h 8534400"/>
              <a:gd name="connsiteX4" fmla="*/ 6330982 w 8111857"/>
              <a:gd name="connsiteY4" fmla="*/ 0 h 8534400"/>
              <a:gd name="connsiteX5" fmla="*/ 5995727 w 8111857"/>
              <a:gd name="connsiteY5" fmla="*/ 1552039 h 8534400"/>
              <a:gd name="connsiteX6" fmla="*/ 8111857 w 8111857"/>
              <a:gd name="connsiteY6" fmla="*/ 1780875 h 8534400"/>
              <a:gd name="connsiteX7" fmla="*/ 8111857 w 8111857"/>
              <a:gd name="connsiteY7" fmla="*/ 6753525 h 8534400"/>
              <a:gd name="connsiteX8" fmla="*/ 6330982 w 8111857"/>
              <a:gd name="connsiteY8" fmla="*/ 8534400 h 8534400"/>
              <a:gd name="connsiteX9" fmla="*/ 1794902 w 8111857"/>
              <a:gd name="connsiteY9" fmla="*/ 8534400 h 8534400"/>
              <a:gd name="connsiteX10" fmla="*/ 14027 w 8111857"/>
              <a:gd name="connsiteY10" fmla="*/ 6753525 h 8534400"/>
              <a:gd name="connsiteX11" fmla="*/ 14027 w 8111857"/>
              <a:gd name="connsiteY11" fmla="*/ 1780875 h 8534400"/>
              <a:gd name="connsiteX0" fmla="*/ 14027 w 8111857"/>
              <a:gd name="connsiteY0" fmla="*/ 1795726 h 8549251"/>
              <a:gd name="connsiteX1" fmla="*/ 17202 w 8111857"/>
              <a:gd name="connsiteY1" fmla="*/ 1563715 h 8549251"/>
              <a:gd name="connsiteX2" fmla="*/ 293427 w 8111857"/>
              <a:gd name="connsiteY2" fmla="*/ 827115 h 8549251"/>
              <a:gd name="connsiteX3" fmla="*/ 6330982 w 8111857"/>
              <a:gd name="connsiteY3" fmla="*/ 14851 h 8549251"/>
              <a:gd name="connsiteX4" fmla="*/ 5995727 w 8111857"/>
              <a:gd name="connsiteY4" fmla="*/ 1566890 h 8549251"/>
              <a:gd name="connsiteX5" fmla="*/ 8111857 w 8111857"/>
              <a:gd name="connsiteY5" fmla="*/ 1795726 h 8549251"/>
              <a:gd name="connsiteX6" fmla="*/ 8111857 w 8111857"/>
              <a:gd name="connsiteY6" fmla="*/ 6768376 h 8549251"/>
              <a:gd name="connsiteX7" fmla="*/ 6330982 w 8111857"/>
              <a:gd name="connsiteY7" fmla="*/ 8549251 h 8549251"/>
              <a:gd name="connsiteX8" fmla="*/ 1794902 w 8111857"/>
              <a:gd name="connsiteY8" fmla="*/ 8549251 h 8549251"/>
              <a:gd name="connsiteX9" fmla="*/ 14027 w 8111857"/>
              <a:gd name="connsiteY9" fmla="*/ 6768376 h 8549251"/>
              <a:gd name="connsiteX10" fmla="*/ 14027 w 8111857"/>
              <a:gd name="connsiteY10" fmla="*/ 1795726 h 8549251"/>
              <a:gd name="connsiteX0" fmla="*/ 14027 w 8111857"/>
              <a:gd name="connsiteY0" fmla="*/ 1786760 h 8540285"/>
              <a:gd name="connsiteX1" fmla="*/ 17202 w 8111857"/>
              <a:gd name="connsiteY1" fmla="*/ 1554749 h 8540285"/>
              <a:gd name="connsiteX2" fmla="*/ 293427 w 8111857"/>
              <a:gd name="connsiteY2" fmla="*/ 818149 h 8540285"/>
              <a:gd name="connsiteX3" fmla="*/ 6330982 w 8111857"/>
              <a:gd name="connsiteY3" fmla="*/ 15029 h 8540285"/>
              <a:gd name="connsiteX4" fmla="*/ 5995727 w 8111857"/>
              <a:gd name="connsiteY4" fmla="*/ 1557924 h 8540285"/>
              <a:gd name="connsiteX5" fmla="*/ 8111857 w 8111857"/>
              <a:gd name="connsiteY5" fmla="*/ 1786760 h 8540285"/>
              <a:gd name="connsiteX6" fmla="*/ 8111857 w 8111857"/>
              <a:gd name="connsiteY6" fmla="*/ 6759410 h 8540285"/>
              <a:gd name="connsiteX7" fmla="*/ 6330982 w 8111857"/>
              <a:gd name="connsiteY7" fmla="*/ 8540285 h 8540285"/>
              <a:gd name="connsiteX8" fmla="*/ 1794902 w 8111857"/>
              <a:gd name="connsiteY8" fmla="*/ 8540285 h 8540285"/>
              <a:gd name="connsiteX9" fmla="*/ 14027 w 8111857"/>
              <a:gd name="connsiteY9" fmla="*/ 6759410 h 8540285"/>
              <a:gd name="connsiteX10" fmla="*/ 14027 w 8111857"/>
              <a:gd name="connsiteY10" fmla="*/ 1786760 h 8540285"/>
              <a:gd name="connsiteX0" fmla="*/ 14027 w 8111857"/>
              <a:gd name="connsiteY0" fmla="*/ 968611 h 7722136"/>
              <a:gd name="connsiteX1" fmla="*/ 17202 w 8111857"/>
              <a:gd name="connsiteY1" fmla="*/ 736600 h 7722136"/>
              <a:gd name="connsiteX2" fmla="*/ 293427 w 8111857"/>
              <a:gd name="connsiteY2" fmla="*/ 0 h 7722136"/>
              <a:gd name="connsiteX3" fmla="*/ 5995727 w 8111857"/>
              <a:gd name="connsiteY3" fmla="*/ 739775 h 7722136"/>
              <a:gd name="connsiteX4" fmla="*/ 8111857 w 8111857"/>
              <a:gd name="connsiteY4" fmla="*/ 968611 h 7722136"/>
              <a:gd name="connsiteX5" fmla="*/ 8111857 w 8111857"/>
              <a:gd name="connsiteY5" fmla="*/ 5941261 h 7722136"/>
              <a:gd name="connsiteX6" fmla="*/ 6330982 w 8111857"/>
              <a:gd name="connsiteY6" fmla="*/ 7722136 h 7722136"/>
              <a:gd name="connsiteX7" fmla="*/ 1794902 w 8111857"/>
              <a:gd name="connsiteY7" fmla="*/ 7722136 h 7722136"/>
              <a:gd name="connsiteX8" fmla="*/ 14027 w 8111857"/>
              <a:gd name="connsiteY8" fmla="*/ 5941261 h 7722136"/>
              <a:gd name="connsiteX9" fmla="*/ 14027 w 8111857"/>
              <a:gd name="connsiteY9" fmla="*/ 968611 h 7722136"/>
              <a:gd name="connsiteX0" fmla="*/ 7684 w 8105514"/>
              <a:gd name="connsiteY0" fmla="*/ 968611 h 7722136"/>
              <a:gd name="connsiteX1" fmla="*/ 20384 w 8105514"/>
              <a:gd name="connsiteY1" fmla="*/ 514350 h 7722136"/>
              <a:gd name="connsiteX2" fmla="*/ 287084 w 8105514"/>
              <a:gd name="connsiteY2" fmla="*/ 0 h 7722136"/>
              <a:gd name="connsiteX3" fmla="*/ 5989384 w 8105514"/>
              <a:gd name="connsiteY3" fmla="*/ 739775 h 7722136"/>
              <a:gd name="connsiteX4" fmla="*/ 8105514 w 8105514"/>
              <a:gd name="connsiteY4" fmla="*/ 968611 h 7722136"/>
              <a:gd name="connsiteX5" fmla="*/ 8105514 w 8105514"/>
              <a:gd name="connsiteY5" fmla="*/ 5941261 h 7722136"/>
              <a:gd name="connsiteX6" fmla="*/ 6324639 w 8105514"/>
              <a:gd name="connsiteY6" fmla="*/ 7722136 h 7722136"/>
              <a:gd name="connsiteX7" fmla="*/ 1788559 w 8105514"/>
              <a:gd name="connsiteY7" fmla="*/ 7722136 h 7722136"/>
              <a:gd name="connsiteX8" fmla="*/ 7684 w 8105514"/>
              <a:gd name="connsiteY8" fmla="*/ 5941261 h 7722136"/>
              <a:gd name="connsiteX9" fmla="*/ 7684 w 8105514"/>
              <a:gd name="connsiteY9" fmla="*/ 968611 h 7722136"/>
              <a:gd name="connsiteX0" fmla="*/ 7684 w 8105514"/>
              <a:gd name="connsiteY0" fmla="*/ 749536 h 7722136"/>
              <a:gd name="connsiteX1" fmla="*/ 20384 w 8105514"/>
              <a:gd name="connsiteY1" fmla="*/ 514350 h 7722136"/>
              <a:gd name="connsiteX2" fmla="*/ 287084 w 8105514"/>
              <a:gd name="connsiteY2" fmla="*/ 0 h 7722136"/>
              <a:gd name="connsiteX3" fmla="*/ 5989384 w 8105514"/>
              <a:gd name="connsiteY3" fmla="*/ 739775 h 7722136"/>
              <a:gd name="connsiteX4" fmla="*/ 8105514 w 8105514"/>
              <a:gd name="connsiteY4" fmla="*/ 968611 h 7722136"/>
              <a:gd name="connsiteX5" fmla="*/ 8105514 w 8105514"/>
              <a:gd name="connsiteY5" fmla="*/ 5941261 h 7722136"/>
              <a:gd name="connsiteX6" fmla="*/ 6324639 w 8105514"/>
              <a:gd name="connsiteY6" fmla="*/ 7722136 h 7722136"/>
              <a:gd name="connsiteX7" fmla="*/ 1788559 w 8105514"/>
              <a:gd name="connsiteY7" fmla="*/ 7722136 h 7722136"/>
              <a:gd name="connsiteX8" fmla="*/ 7684 w 8105514"/>
              <a:gd name="connsiteY8" fmla="*/ 5941261 h 7722136"/>
              <a:gd name="connsiteX9" fmla="*/ 7684 w 8105514"/>
              <a:gd name="connsiteY9" fmla="*/ 749536 h 7722136"/>
              <a:gd name="connsiteX0" fmla="*/ 236220 w 8334050"/>
              <a:gd name="connsiteY0" fmla="*/ 774564 h 7747164"/>
              <a:gd name="connsiteX1" fmla="*/ 515620 w 8334050"/>
              <a:gd name="connsiteY1" fmla="*/ 25028 h 7747164"/>
              <a:gd name="connsiteX2" fmla="*/ 6217920 w 8334050"/>
              <a:gd name="connsiteY2" fmla="*/ 764803 h 7747164"/>
              <a:gd name="connsiteX3" fmla="*/ 8334050 w 8334050"/>
              <a:gd name="connsiteY3" fmla="*/ 993639 h 7747164"/>
              <a:gd name="connsiteX4" fmla="*/ 8334050 w 8334050"/>
              <a:gd name="connsiteY4" fmla="*/ 5966289 h 7747164"/>
              <a:gd name="connsiteX5" fmla="*/ 6553175 w 8334050"/>
              <a:gd name="connsiteY5" fmla="*/ 7747164 h 7747164"/>
              <a:gd name="connsiteX6" fmla="*/ 2017095 w 8334050"/>
              <a:gd name="connsiteY6" fmla="*/ 7747164 h 7747164"/>
              <a:gd name="connsiteX7" fmla="*/ 236220 w 8334050"/>
              <a:gd name="connsiteY7" fmla="*/ 5966289 h 7747164"/>
              <a:gd name="connsiteX8" fmla="*/ 236220 w 8334050"/>
              <a:gd name="connsiteY8" fmla="*/ 774564 h 7747164"/>
              <a:gd name="connsiteX0" fmla="*/ 0 w 8097830"/>
              <a:gd name="connsiteY0" fmla="*/ 396179 h 7368779"/>
              <a:gd name="connsiteX1" fmla="*/ 5981700 w 8097830"/>
              <a:gd name="connsiteY1" fmla="*/ 386418 h 7368779"/>
              <a:gd name="connsiteX2" fmla="*/ 8097830 w 8097830"/>
              <a:gd name="connsiteY2" fmla="*/ 615254 h 7368779"/>
              <a:gd name="connsiteX3" fmla="*/ 8097830 w 8097830"/>
              <a:gd name="connsiteY3" fmla="*/ 5587904 h 7368779"/>
              <a:gd name="connsiteX4" fmla="*/ 6316955 w 8097830"/>
              <a:gd name="connsiteY4" fmla="*/ 7368779 h 7368779"/>
              <a:gd name="connsiteX5" fmla="*/ 1780875 w 8097830"/>
              <a:gd name="connsiteY5" fmla="*/ 7368779 h 7368779"/>
              <a:gd name="connsiteX6" fmla="*/ 0 w 8097830"/>
              <a:gd name="connsiteY6" fmla="*/ 5587904 h 7368779"/>
              <a:gd name="connsiteX7" fmla="*/ 0 w 8097830"/>
              <a:gd name="connsiteY7" fmla="*/ 396179 h 7368779"/>
              <a:gd name="connsiteX0" fmla="*/ 0 w 8097830"/>
              <a:gd name="connsiteY0" fmla="*/ 397045 h 7366470"/>
              <a:gd name="connsiteX1" fmla="*/ 5981700 w 8097830"/>
              <a:gd name="connsiteY1" fmla="*/ 384109 h 7366470"/>
              <a:gd name="connsiteX2" fmla="*/ 8097830 w 8097830"/>
              <a:gd name="connsiteY2" fmla="*/ 612945 h 7366470"/>
              <a:gd name="connsiteX3" fmla="*/ 8097830 w 8097830"/>
              <a:gd name="connsiteY3" fmla="*/ 5585595 h 7366470"/>
              <a:gd name="connsiteX4" fmla="*/ 6316955 w 8097830"/>
              <a:gd name="connsiteY4" fmla="*/ 7366470 h 7366470"/>
              <a:gd name="connsiteX5" fmla="*/ 1780875 w 8097830"/>
              <a:gd name="connsiteY5" fmla="*/ 7366470 h 7366470"/>
              <a:gd name="connsiteX6" fmla="*/ 0 w 8097830"/>
              <a:gd name="connsiteY6" fmla="*/ 5585595 h 7366470"/>
              <a:gd name="connsiteX7" fmla="*/ 0 w 8097830"/>
              <a:gd name="connsiteY7" fmla="*/ 397045 h 7366470"/>
              <a:gd name="connsiteX0" fmla="*/ 0 w 8097830"/>
              <a:gd name="connsiteY0" fmla="*/ 191935 h 7161360"/>
              <a:gd name="connsiteX1" fmla="*/ 5981700 w 8097830"/>
              <a:gd name="connsiteY1" fmla="*/ 178999 h 7161360"/>
              <a:gd name="connsiteX2" fmla="*/ 8097830 w 8097830"/>
              <a:gd name="connsiteY2" fmla="*/ 407835 h 7161360"/>
              <a:gd name="connsiteX3" fmla="*/ 8097830 w 8097830"/>
              <a:gd name="connsiteY3" fmla="*/ 5380485 h 7161360"/>
              <a:gd name="connsiteX4" fmla="*/ 6316955 w 8097830"/>
              <a:gd name="connsiteY4" fmla="*/ 7161360 h 7161360"/>
              <a:gd name="connsiteX5" fmla="*/ 1780875 w 8097830"/>
              <a:gd name="connsiteY5" fmla="*/ 7161360 h 7161360"/>
              <a:gd name="connsiteX6" fmla="*/ 0 w 8097830"/>
              <a:gd name="connsiteY6" fmla="*/ 5380485 h 7161360"/>
              <a:gd name="connsiteX7" fmla="*/ 0 w 8097830"/>
              <a:gd name="connsiteY7" fmla="*/ 191935 h 7161360"/>
              <a:gd name="connsiteX0" fmla="*/ 6350 w 8097830"/>
              <a:gd name="connsiteY0" fmla="*/ 182410 h 7161360"/>
              <a:gd name="connsiteX1" fmla="*/ 5981700 w 8097830"/>
              <a:gd name="connsiteY1" fmla="*/ 178999 h 7161360"/>
              <a:gd name="connsiteX2" fmla="*/ 8097830 w 8097830"/>
              <a:gd name="connsiteY2" fmla="*/ 407835 h 7161360"/>
              <a:gd name="connsiteX3" fmla="*/ 8097830 w 8097830"/>
              <a:gd name="connsiteY3" fmla="*/ 5380485 h 7161360"/>
              <a:gd name="connsiteX4" fmla="*/ 6316955 w 8097830"/>
              <a:gd name="connsiteY4" fmla="*/ 7161360 h 7161360"/>
              <a:gd name="connsiteX5" fmla="*/ 1780875 w 8097830"/>
              <a:gd name="connsiteY5" fmla="*/ 7161360 h 7161360"/>
              <a:gd name="connsiteX6" fmla="*/ 0 w 8097830"/>
              <a:gd name="connsiteY6" fmla="*/ 5380485 h 7161360"/>
              <a:gd name="connsiteX7" fmla="*/ 6350 w 8097830"/>
              <a:gd name="connsiteY7" fmla="*/ 182410 h 7161360"/>
              <a:gd name="connsiteX0" fmla="*/ 611 w 8098441"/>
              <a:gd name="connsiteY0" fmla="*/ 176060 h 7161360"/>
              <a:gd name="connsiteX1" fmla="*/ 5982311 w 8098441"/>
              <a:gd name="connsiteY1" fmla="*/ 178999 h 7161360"/>
              <a:gd name="connsiteX2" fmla="*/ 8098441 w 8098441"/>
              <a:gd name="connsiteY2" fmla="*/ 407835 h 7161360"/>
              <a:gd name="connsiteX3" fmla="*/ 8098441 w 8098441"/>
              <a:gd name="connsiteY3" fmla="*/ 5380485 h 7161360"/>
              <a:gd name="connsiteX4" fmla="*/ 6317566 w 8098441"/>
              <a:gd name="connsiteY4" fmla="*/ 7161360 h 7161360"/>
              <a:gd name="connsiteX5" fmla="*/ 1781486 w 8098441"/>
              <a:gd name="connsiteY5" fmla="*/ 7161360 h 7161360"/>
              <a:gd name="connsiteX6" fmla="*/ 611 w 8098441"/>
              <a:gd name="connsiteY6" fmla="*/ 5380485 h 7161360"/>
              <a:gd name="connsiteX7" fmla="*/ 611 w 8098441"/>
              <a:gd name="connsiteY7" fmla="*/ 176060 h 7161360"/>
              <a:gd name="connsiteX0" fmla="*/ 611 w 8098441"/>
              <a:gd name="connsiteY0" fmla="*/ 176060 h 7161360"/>
              <a:gd name="connsiteX1" fmla="*/ 5982311 w 8098441"/>
              <a:gd name="connsiteY1" fmla="*/ 178999 h 7161360"/>
              <a:gd name="connsiteX2" fmla="*/ 8098441 w 8098441"/>
              <a:gd name="connsiteY2" fmla="*/ 407835 h 7161360"/>
              <a:gd name="connsiteX3" fmla="*/ 8098441 w 8098441"/>
              <a:gd name="connsiteY3" fmla="*/ 5380485 h 7161360"/>
              <a:gd name="connsiteX4" fmla="*/ 5981016 w 8098441"/>
              <a:gd name="connsiteY4" fmla="*/ 7047060 h 7161360"/>
              <a:gd name="connsiteX5" fmla="*/ 1781486 w 8098441"/>
              <a:gd name="connsiteY5" fmla="*/ 7161360 h 7161360"/>
              <a:gd name="connsiteX6" fmla="*/ 611 w 8098441"/>
              <a:gd name="connsiteY6" fmla="*/ 5380485 h 7161360"/>
              <a:gd name="connsiteX7" fmla="*/ 611 w 8098441"/>
              <a:gd name="connsiteY7" fmla="*/ 176060 h 7161360"/>
              <a:gd name="connsiteX0" fmla="*/ 611 w 8098441"/>
              <a:gd name="connsiteY0" fmla="*/ 176060 h 7047060"/>
              <a:gd name="connsiteX1" fmla="*/ 5982311 w 8098441"/>
              <a:gd name="connsiteY1" fmla="*/ 178999 h 7047060"/>
              <a:gd name="connsiteX2" fmla="*/ 8098441 w 8098441"/>
              <a:gd name="connsiteY2" fmla="*/ 407835 h 7047060"/>
              <a:gd name="connsiteX3" fmla="*/ 8098441 w 8098441"/>
              <a:gd name="connsiteY3" fmla="*/ 5380485 h 7047060"/>
              <a:gd name="connsiteX4" fmla="*/ 5981016 w 8098441"/>
              <a:gd name="connsiteY4" fmla="*/ 7047060 h 7047060"/>
              <a:gd name="connsiteX5" fmla="*/ 1133786 w 8098441"/>
              <a:gd name="connsiteY5" fmla="*/ 7015310 h 7047060"/>
              <a:gd name="connsiteX6" fmla="*/ 611 w 8098441"/>
              <a:gd name="connsiteY6" fmla="*/ 5380485 h 7047060"/>
              <a:gd name="connsiteX7" fmla="*/ 611 w 8098441"/>
              <a:gd name="connsiteY7" fmla="*/ 176060 h 7047060"/>
              <a:gd name="connsiteX0" fmla="*/ 611 w 8098441"/>
              <a:gd name="connsiteY0" fmla="*/ 176060 h 7047060"/>
              <a:gd name="connsiteX1" fmla="*/ 5982311 w 8098441"/>
              <a:gd name="connsiteY1" fmla="*/ 178999 h 7047060"/>
              <a:gd name="connsiteX2" fmla="*/ 8098441 w 8098441"/>
              <a:gd name="connsiteY2" fmla="*/ 407835 h 7047060"/>
              <a:gd name="connsiteX3" fmla="*/ 8098441 w 8098441"/>
              <a:gd name="connsiteY3" fmla="*/ 5380485 h 7047060"/>
              <a:gd name="connsiteX4" fmla="*/ 5981016 w 8098441"/>
              <a:gd name="connsiteY4" fmla="*/ 7047060 h 7047060"/>
              <a:gd name="connsiteX5" fmla="*/ 1133786 w 8098441"/>
              <a:gd name="connsiteY5" fmla="*/ 7015310 h 7047060"/>
              <a:gd name="connsiteX6" fmla="*/ 611 w 8098441"/>
              <a:gd name="connsiteY6" fmla="*/ 5380485 h 7047060"/>
              <a:gd name="connsiteX7" fmla="*/ 611 w 8098441"/>
              <a:gd name="connsiteY7" fmla="*/ 176060 h 7047060"/>
              <a:gd name="connsiteX0" fmla="*/ 593 w 8098423"/>
              <a:gd name="connsiteY0" fmla="*/ 176060 h 7047060"/>
              <a:gd name="connsiteX1" fmla="*/ 5982293 w 8098423"/>
              <a:gd name="connsiteY1" fmla="*/ 178999 h 7047060"/>
              <a:gd name="connsiteX2" fmla="*/ 8098423 w 8098423"/>
              <a:gd name="connsiteY2" fmla="*/ 407835 h 7047060"/>
              <a:gd name="connsiteX3" fmla="*/ 8098423 w 8098423"/>
              <a:gd name="connsiteY3" fmla="*/ 5380485 h 7047060"/>
              <a:gd name="connsiteX4" fmla="*/ 5980998 w 8098423"/>
              <a:gd name="connsiteY4" fmla="*/ 7047060 h 7047060"/>
              <a:gd name="connsiteX5" fmla="*/ 1133768 w 8098423"/>
              <a:gd name="connsiteY5" fmla="*/ 7015310 h 7047060"/>
              <a:gd name="connsiteX6" fmla="*/ 593 w 8098423"/>
              <a:gd name="connsiteY6" fmla="*/ 5380485 h 7047060"/>
              <a:gd name="connsiteX7" fmla="*/ 593 w 8098423"/>
              <a:gd name="connsiteY7" fmla="*/ 176060 h 7047060"/>
              <a:gd name="connsiteX0" fmla="*/ 989 w 8098819"/>
              <a:gd name="connsiteY0" fmla="*/ 176060 h 7047060"/>
              <a:gd name="connsiteX1" fmla="*/ 5982689 w 8098819"/>
              <a:gd name="connsiteY1" fmla="*/ 178999 h 7047060"/>
              <a:gd name="connsiteX2" fmla="*/ 8098819 w 8098819"/>
              <a:gd name="connsiteY2" fmla="*/ 407835 h 7047060"/>
              <a:gd name="connsiteX3" fmla="*/ 8098819 w 8098819"/>
              <a:gd name="connsiteY3" fmla="*/ 5380485 h 7047060"/>
              <a:gd name="connsiteX4" fmla="*/ 5981394 w 8098819"/>
              <a:gd name="connsiteY4" fmla="*/ 7047060 h 7047060"/>
              <a:gd name="connsiteX5" fmla="*/ 1134164 w 8098819"/>
              <a:gd name="connsiteY5" fmla="*/ 7015310 h 7047060"/>
              <a:gd name="connsiteX6" fmla="*/ 989 w 8098819"/>
              <a:gd name="connsiteY6" fmla="*/ 5380485 h 7047060"/>
              <a:gd name="connsiteX7" fmla="*/ 989 w 8098819"/>
              <a:gd name="connsiteY7" fmla="*/ 176060 h 7047060"/>
              <a:gd name="connsiteX0" fmla="*/ 980 w 8098810"/>
              <a:gd name="connsiteY0" fmla="*/ 176060 h 7047060"/>
              <a:gd name="connsiteX1" fmla="*/ 5982680 w 8098810"/>
              <a:gd name="connsiteY1" fmla="*/ 178999 h 7047060"/>
              <a:gd name="connsiteX2" fmla="*/ 8098810 w 8098810"/>
              <a:gd name="connsiteY2" fmla="*/ 407835 h 7047060"/>
              <a:gd name="connsiteX3" fmla="*/ 8098810 w 8098810"/>
              <a:gd name="connsiteY3" fmla="*/ 5380485 h 7047060"/>
              <a:gd name="connsiteX4" fmla="*/ 5981385 w 8098810"/>
              <a:gd name="connsiteY4" fmla="*/ 7047060 h 7047060"/>
              <a:gd name="connsiteX5" fmla="*/ 1134155 w 8098810"/>
              <a:gd name="connsiteY5" fmla="*/ 7015310 h 7047060"/>
              <a:gd name="connsiteX6" fmla="*/ 980 w 8098810"/>
              <a:gd name="connsiteY6" fmla="*/ 5380485 h 7047060"/>
              <a:gd name="connsiteX7" fmla="*/ 980 w 8098810"/>
              <a:gd name="connsiteY7" fmla="*/ 176060 h 7047060"/>
              <a:gd name="connsiteX0" fmla="*/ 1113 w 8098943"/>
              <a:gd name="connsiteY0" fmla="*/ 176060 h 7047060"/>
              <a:gd name="connsiteX1" fmla="*/ 5982813 w 8098943"/>
              <a:gd name="connsiteY1" fmla="*/ 178999 h 7047060"/>
              <a:gd name="connsiteX2" fmla="*/ 8098943 w 8098943"/>
              <a:gd name="connsiteY2" fmla="*/ 407835 h 7047060"/>
              <a:gd name="connsiteX3" fmla="*/ 8098943 w 8098943"/>
              <a:gd name="connsiteY3" fmla="*/ 5380485 h 7047060"/>
              <a:gd name="connsiteX4" fmla="*/ 5981518 w 8098943"/>
              <a:gd name="connsiteY4" fmla="*/ 7047060 h 7047060"/>
              <a:gd name="connsiteX5" fmla="*/ 1134288 w 8098943"/>
              <a:gd name="connsiteY5" fmla="*/ 7015310 h 7047060"/>
              <a:gd name="connsiteX6" fmla="*/ 1113 w 8098943"/>
              <a:gd name="connsiteY6" fmla="*/ 5380485 h 7047060"/>
              <a:gd name="connsiteX7" fmla="*/ 1113 w 8098943"/>
              <a:gd name="connsiteY7" fmla="*/ 176060 h 7047060"/>
              <a:gd name="connsiteX0" fmla="*/ 6145 w 8103975"/>
              <a:gd name="connsiteY0" fmla="*/ 176060 h 7047060"/>
              <a:gd name="connsiteX1" fmla="*/ 5987845 w 8103975"/>
              <a:gd name="connsiteY1" fmla="*/ 178999 h 7047060"/>
              <a:gd name="connsiteX2" fmla="*/ 8103975 w 8103975"/>
              <a:gd name="connsiteY2" fmla="*/ 407835 h 7047060"/>
              <a:gd name="connsiteX3" fmla="*/ 8103975 w 8103975"/>
              <a:gd name="connsiteY3" fmla="*/ 5380485 h 7047060"/>
              <a:gd name="connsiteX4" fmla="*/ 5986550 w 8103975"/>
              <a:gd name="connsiteY4" fmla="*/ 7047060 h 7047060"/>
              <a:gd name="connsiteX5" fmla="*/ 1139320 w 8103975"/>
              <a:gd name="connsiteY5" fmla="*/ 7015310 h 7047060"/>
              <a:gd name="connsiteX6" fmla="*/ 6145 w 8103975"/>
              <a:gd name="connsiteY6" fmla="*/ 5380485 h 7047060"/>
              <a:gd name="connsiteX7" fmla="*/ 6145 w 8103975"/>
              <a:gd name="connsiteY7" fmla="*/ 176060 h 7047060"/>
              <a:gd name="connsiteX0" fmla="*/ 6145 w 8103975"/>
              <a:gd name="connsiteY0" fmla="*/ 176060 h 7047060"/>
              <a:gd name="connsiteX1" fmla="*/ 5987845 w 8103975"/>
              <a:gd name="connsiteY1" fmla="*/ 178999 h 7047060"/>
              <a:gd name="connsiteX2" fmla="*/ 8103975 w 8103975"/>
              <a:gd name="connsiteY2" fmla="*/ 407835 h 7047060"/>
              <a:gd name="connsiteX3" fmla="*/ 8103975 w 8103975"/>
              <a:gd name="connsiteY3" fmla="*/ 5380485 h 7047060"/>
              <a:gd name="connsiteX4" fmla="*/ 5986550 w 8103975"/>
              <a:gd name="connsiteY4" fmla="*/ 7047060 h 7047060"/>
              <a:gd name="connsiteX5" fmla="*/ 1139320 w 8103975"/>
              <a:gd name="connsiteY5" fmla="*/ 7015310 h 7047060"/>
              <a:gd name="connsiteX6" fmla="*/ 6145 w 8103975"/>
              <a:gd name="connsiteY6" fmla="*/ 5380485 h 7047060"/>
              <a:gd name="connsiteX7" fmla="*/ 6145 w 8103975"/>
              <a:gd name="connsiteY7" fmla="*/ 176060 h 7047060"/>
              <a:gd name="connsiteX0" fmla="*/ 6145 w 8103975"/>
              <a:gd name="connsiteY0" fmla="*/ 176060 h 7015310"/>
              <a:gd name="connsiteX1" fmla="*/ 5987845 w 8103975"/>
              <a:gd name="connsiteY1" fmla="*/ 178999 h 7015310"/>
              <a:gd name="connsiteX2" fmla="*/ 8103975 w 8103975"/>
              <a:gd name="connsiteY2" fmla="*/ 407835 h 7015310"/>
              <a:gd name="connsiteX3" fmla="*/ 8103975 w 8103975"/>
              <a:gd name="connsiteY3" fmla="*/ 5380485 h 7015310"/>
              <a:gd name="connsiteX4" fmla="*/ 5983375 w 8103975"/>
              <a:gd name="connsiteY4" fmla="*/ 7015310 h 7015310"/>
              <a:gd name="connsiteX5" fmla="*/ 1139320 w 8103975"/>
              <a:gd name="connsiteY5" fmla="*/ 7015310 h 7015310"/>
              <a:gd name="connsiteX6" fmla="*/ 6145 w 8103975"/>
              <a:gd name="connsiteY6" fmla="*/ 5380485 h 7015310"/>
              <a:gd name="connsiteX7" fmla="*/ 6145 w 8103975"/>
              <a:gd name="connsiteY7" fmla="*/ 176060 h 7015310"/>
              <a:gd name="connsiteX0" fmla="*/ 6145 w 8103975"/>
              <a:gd name="connsiteY0" fmla="*/ 176060 h 7015310"/>
              <a:gd name="connsiteX1" fmla="*/ 5987845 w 8103975"/>
              <a:gd name="connsiteY1" fmla="*/ 178999 h 7015310"/>
              <a:gd name="connsiteX2" fmla="*/ 8103975 w 8103975"/>
              <a:gd name="connsiteY2" fmla="*/ 407835 h 7015310"/>
              <a:gd name="connsiteX3" fmla="*/ 8103975 w 8103975"/>
              <a:gd name="connsiteY3" fmla="*/ 5380485 h 7015310"/>
              <a:gd name="connsiteX4" fmla="*/ 5983375 w 8103975"/>
              <a:gd name="connsiteY4" fmla="*/ 7015310 h 7015310"/>
              <a:gd name="connsiteX5" fmla="*/ 1139320 w 8103975"/>
              <a:gd name="connsiteY5" fmla="*/ 7015310 h 7015310"/>
              <a:gd name="connsiteX6" fmla="*/ 6145 w 8103975"/>
              <a:gd name="connsiteY6" fmla="*/ 5380485 h 7015310"/>
              <a:gd name="connsiteX7" fmla="*/ 6145 w 8103975"/>
              <a:gd name="connsiteY7" fmla="*/ 176060 h 7015310"/>
              <a:gd name="connsiteX0" fmla="*/ 6145 w 8103975"/>
              <a:gd name="connsiteY0" fmla="*/ 176060 h 7015310"/>
              <a:gd name="connsiteX1" fmla="*/ 5987845 w 8103975"/>
              <a:gd name="connsiteY1" fmla="*/ 178999 h 7015310"/>
              <a:gd name="connsiteX2" fmla="*/ 8103975 w 8103975"/>
              <a:gd name="connsiteY2" fmla="*/ 407835 h 7015310"/>
              <a:gd name="connsiteX3" fmla="*/ 8103975 w 8103975"/>
              <a:gd name="connsiteY3" fmla="*/ 5380485 h 7015310"/>
              <a:gd name="connsiteX4" fmla="*/ 5983375 w 8103975"/>
              <a:gd name="connsiteY4" fmla="*/ 7015310 h 7015310"/>
              <a:gd name="connsiteX5" fmla="*/ 1139320 w 8103975"/>
              <a:gd name="connsiteY5" fmla="*/ 7015310 h 7015310"/>
              <a:gd name="connsiteX6" fmla="*/ 6145 w 8103975"/>
              <a:gd name="connsiteY6" fmla="*/ 5380485 h 7015310"/>
              <a:gd name="connsiteX7" fmla="*/ 6145 w 8103975"/>
              <a:gd name="connsiteY7" fmla="*/ 176060 h 7015310"/>
              <a:gd name="connsiteX0" fmla="*/ 6145 w 8103975"/>
              <a:gd name="connsiteY0" fmla="*/ 186280 h 7025530"/>
              <a:gd name="connsiteX1" fmla="*/ 5984670 w 8103975"/>
              <a:gd name="connsiteY1" fmla="*/ 151119 h 7025530"/>
              <a:gd name="connsiteX2" fmla="*/ 8103975 w 8103975"/>
              <a:gd name="connsiteY2" fmla="*/ 418055 h 7025530"/>
              <a:gd name="connsiteX3" fmla="*/ 8103975 w 8103975"/>
              <a:gd name="connsiteY3" fmla="*/ 5390705 h 7025530"/>
              <a:gd name="connsiteX4" fmla="*/ 5983375 w 8103975"/>
              <a:gd name="connsiteY4" fmla="*/ 7025530 h 7025530"/>
              <a:gd name="connsiteX5" fmla="*/ 1139320 w 8103975"/>
              <a:gd name="connsiteY5" fmla="*/ 7025530 h 7025530"/>
              <a:gd name="connsiteX6" fmla="*/ 6145 w 8103975"/>
              <a:gd name="connsiteY6" fmla="*/ 5390705 h 7025530"/>
              <a:gd name="connsiteX7" fmla="*/ 6145 w 8103975"/>
              <a:gd name="connsiteY7" fmla="*/ 186280 h 7025530"/>
              <a:gd name="connsiteX0" fmla="*/ 6145 w 8103975"/>
              <a:gd name="connsiteY0" fmla="*/ 134828 h 6974078"/>
              <a:gd name="connsiteX1" fmla="*/ 5984670 w 8103975"/>
              <a:gd name="connsiteY1" fmla="*/ 99667 h 6974078"/>
              <a:gd name="connsiteX2" fmla="*/ 8103975 w 8103975"/>
              <a:gd name="connsiteY2" fmla="*/ 366603 h 6974078"/>
              <a:gd name="connsiteX3" fmla="*/ 8103975 w 8103975"/>
              <a:gd name="connsiteY3" fmla="*/ 5339253 h 6974078"/>
              <a:gd name="connsiteX4" fmla="*/ 5983375 w 8103975"/>
              <a:gd name="connsiteY4" fmla="*/ 6974078 h 6974078"/>
              <a:gd name="connsiteX5" fmla="*/ 1139320 w 8103975"/>
              <a:gd name="connsiteY5" fmla="*/ 6974078 h 6974078"/>
              <a:gd name="connsiteX6" fmla="*/ 6145 w 8103975"/>
              <a:gd name="connsiteY6" fmla="*/ 5339253 h 6974078"/>
              <a:gd name="connsiteX7" fmla="*/ 6145 w 8103975"/>
              <a:gd name="connsiteY7" fmla="*/ 134828 h 6974078"/>
              <a:gd name="connsiteX0" fmla="*/ 6145 w 8103975"/>
              <a:gd name="connsiteY0" fmla="*/ 35161 h 6874411"/>
              <a:gd name="connsiteX1" fmla="*/ 5984670 w 8103975"/>
              <a:gd name="connsiteY1" fmla="*/ 0 h 6874411"/>
              <a:gd name="connsiteX2" fmla="*/ 8103975 w 8103975"/>
              <a:gd name="connsiteY2" fmla="*/ 5239586 h 6874411"/>
              <a:gd name="connsiteX3" fmla="*/ 5983375 w 8103975"/>
              <a:gd name="connsiteY3" fmla="*/ 6874411 h 6874411"/>
              <a:gd name="connsiteX4" fmla="*/ 1139320 w 8103975"/>
              <a:gd name="connsiteY4" fmla="*/ 6874411 h 6874411"/>
              <a:gd name="connsiteX5" fmla="*/ 6145 w 8103975"/>
              <a:gd name="connsiteY5" fmla="*/ 5239586 h 6874411"/>
              <a:gd name="connsiteX6" fmla="*/ 6145 w 8103975"/>
              <a:gd name="connsiteY6" fmla="*/ 35161 h 6874411"/>
              <a:gd name="connsiteX0" fmla="*/ 6145 w 6662323"/>
              <a:gd name="connsiteY0" fmla="*/ 35161 h 6874411"/>
              <a:gd name="connsiteX1" fmla="*/ 5984670 w 6662323"/>
              <a:gd name="connsiteY1" fmla="*/ 0 h 6874411"/>
              <a:gd name="connsiteX2" fmla="*/ 5983375 w 6662323"/>
              <a:gd name="connsiteY2" fmla="*/ 6874411 h 6874411"/>
              <a:gd name="connsiteX3" fmla="*/ 1139320 w 6662323"/>
              <a:gd name="connsiteY3" fmla="*/ 6874411 h 6874411"/>
              <a:gd name="connsiteX4" fmla="*/ 6145 w 6662323"/>
              <a:gd name="connsiteY4" fmla="*/ 5239586 h 6874411"/>
              <a:gd name="connsiteX5" fmla="*/ 6145 w 6662323"/>
              <a:gd name="connsiteY5" fmla="*/ 35161 h 6874411"/>
              <a:gd name="connsiteX0" fmla="*/ 6145 w 6429576"/>
              <a:gd name="connsiteY0" fmla="*/ 35161 h 6874411"/>
              <a:gd name="connsiteX1" fmla="*/ 5984670 w 6429576"/>
              <a:gd name="connsiteY1" fmla="*/ 0 h 6874411"/>
              <a:gd name="connsiteX2" fmla="*/ 5983375 w 6429576"/>
              <a:gd name="connsiteY2" fmla="*/ 6874411 h 6874411"/>
              <a:gd name="connsiteX3" fmla="*/ 1139320 w 6429576"/>
              <a:gd name="connsiteY3" fmla="*/ 6874411 h 6874411"/>
              <a:gd name="connsiteX4" fmla="*/ 6145 w 6429576"/>
              <a:gd name="connsiteY4" fmla="*/ 5239586 h 6874411"/>
              <a:gd name="connsiteX5" fmla="*/ 6145 w 6429576"/>
              <a:gd name="connsiteY5" fmla="*/ 35161 h 6874411"/>
              <a:gd name="connsiteX0" fmla="*/ 6145 w 5991227"/>
              <a:gd name="connsiteY0" fmla="*/ 35161 h 6874411"/>
              <a:gd name="connsiteX1" fmla="*/ 5984670 w 5991227"/>
              <a:gd name="connsiteY1" fmla="*/ 0 h 6874411"/>
              <a:gd name="connsiteX2" fmla="*/ 5983375 w 5991227"/>
              <a:gd name="connsiteY2" fmla="*/ 6874411 h 6874411"/>
              <a:gd name="connsiteX3" fmla="*/ 1139320 w 5991227"/>
              <a:gd name="connsiteY3" fmla="*/ 6874411 h 6874411"/>
              <a:gd name="connsiteX4" fmla="*/ 6145 w 5991227"/>
              <a:gd name="connsiteY4" fmla="*/ 5239586 h 6874411"/>
              <a:gd name="connsiteX5" fmla="*/ 6145 w 5991227"/>
              <a:gd name="connsiteY5" fmla="*/ 35161 h 6874411"/>
              <a:gd name="connsiteX0" fmla="*/ 82310 w 6070567"/>
              <a:gd name="connsiteY0" fmla="*/ 6586 h 6874411"/>
              <a:gd name="connsiteX1" fmla="*/ 6064010 w 6070567"/>
              <a:gd name="connsiteY1" fmla="*/ 0 h 6874411"/>
              <a:gd name="connsiteX2" fmla="*/ 6062715 w 6070567"/>
              <a:gd name="connsiteY2" fmla="*/ 6874411 h 6874411"/>
              <a:gd name="connsiteX3" fmla="*/ 1218660 w 6070567"/>
              <a:gd name="connsiteY3" fmla="*/ 6874411 h 6874411"/>
              <a:gd name="connsiteX4" fmla="*/ 85485 w 6070567"/>
              <a:gd name="connsiteY4" fmla="*/ 5239586 h 6874411"/>
              <a:gd name="connsiteX5" fmla="*/ 82310 w 6070567"/>
              <a:gd name="connsiteY5" fmla="*/ 6586 h 6874411"/>
              <a:gd name="connsiteX0" fmla="*/ 39225 w 6100507"/>
              <a:gd name="connsiteY0" fmla="*/ 181211 h 6874411"/>
              <a:gd name="connsiteX1" fmla="*/ 6093950 w 6100507"/>
              <a:gd name="connsiteY1" fmla="*/ 0 h 6874411"/>
              <a:gd name="connsiteX2" fmla="*/ 6092655 w 6100507"/>
              <a:gd name="connsiteY2" fmla="*/ 6874411 h 6874411"/>
              <a:gd name="connsiteX3" fmla="*/ 1248600 w 6100507"/>
              <a:gd name="connsiteY3" fmla="*/ 6874411 h 6874411"/>
              <a:gd name="connsiteX4" fmla="*/ 115425 w 6100507"/>
              <a:gd name="connsiteY4" fmla="*/ 5239586 h 6874411"/>
              <a:gd name="connsiteX5" fmla="*/ 39225 w 6100507"/>
              <a:gd name="connsiteY5" fmla="*/ 181211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5628 w 5993885"/>
              <a:gd name="connsiteY0" fmla="*/ 6586 h 6874411"/>
              <a:gd name="connsiteX1" fmla="*/ 5987328 w 5993885"/>
              <a:gd name="connsiteY1" fmla="*/ 0 h 6874411"/>
              <a:gd name="connsiteX2" fmla="*/ 5986033 w 5993885"/>
              <a:gd name="connsiteY2" fmla="*/ 6874411 h 6874411"/>
              <a:gd name="connsiteX3" fmla="*/ 1141978 w 5993885"/>
              <a:gd name="connsiteY3" fmla="*/ 6874411 h 6874411"/>
              <a:gd name="connsiteX4" fmla="*/ 8803 w 5993885"/>
              <a:gd name="connsiteY4" fmla="*/ 5239586 h 6874411"/>
              <a:gd name="connsiteX5" fmla="*/ 5628 w 5993885"/>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137659 w 5989566"/>
              <a:gd name="connsiteY3" fmla="*/ 6874411 h 6874411"/>
              <a:gd name="connsiteX4" fmla="*/ 4484 w 5989566"/>
              <a:gd name="connsiteY4" fmla="*/ 5239586 h 6874411"/>
              <a:gd name="connsiteX5" fmla="*/ 1309 w 5989566"/>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137659 w 5989566"/>
              <a:gd name="connsiteY3" fmla="*/ 6874411 h 6874411"/>
              <a:gd name="connsiteX4" fmla="*/ 4484 w 5989566"/>
              <a:gd name="connsiteY4" fmla="*/ 5239586 h 6874411"/>
              <a:gd name="connsiteX5" fmla="*/ 1309 w 5989566"/>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369434 w 5989566"/>
              <a:gd name="connsiteY3" fmla="*/ 6874411 h 6874411"/>
              <a:gd name="connsiteX4" fmla="*/ 4484 w 5989566"/>
              <a:gd name="connsiteY4" fmla="*/ 5239586 h 6874411"/>
              <a:gd name="connsiteX5" fmla="*/ 1309 w 5989566"/>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369434 w 5989566"/>
              <a:gd name="connsiteY3" fmla="*/ 6874411 h 6874411"/>
              <a:gd name="connsiteX4" fmla="*/ 4484 w 5989566"/>
              <a:gd name="connsiteY4" fmla="*/ 5239586 h 6874411"/>
              <a:gd name="connsiteX5" fmla="*/ 1309 w 5989566"/>
              <a:gd name="connsiteY5" fmla="*/ 6586 h 6874411"/>
              <a:gd name="connsiteX0" fmla="*/ 19849 w 6008106"/>
              <a:gd name="connsiteY0" fmla="*/ 6586 h 6995509"/>
              <a:gd name="connsiteX1" fmla="*/ 6001549 w 6008106"/>
              <a:gd name="connsiteY1" fmla="*/ 0 h 6995509"/>
              <a:gd name="connsiteX2" fmla="*/ 6000254 w 6008106"/>
              <a:gd name="connsiteY2" fmla="*/ 6874411 h 6995509"/>
              <a:gd name="connsiteX3" fmla="*/ 1387974 w 6008106"/>
              <a:gd name="connsiteY3" fmla="*/ 6874411 h 6995509"/>
              <a:gd name="connsiteX4" fmla="*/ 799 w 6008106"/>
              <a:gd name="connsiteY4" fmla="*/ 5239586 h 6995509"/>
              <a:gd name="connsiteX5" fmla="*/ 19849 w 6008106"/>
              <a:gd name="connsiteY5" fmla="*/ 6586 h 6995509"/>
              <a:gd name="connsiteX0" fmla="*/ 19849 w 6008106"/>
              <a:gd name="connsiteY0" fmla="*/ 6586 h 6874411"/>
              <a:gd name="connsiteX1" fmla="*/ 6001549 w 6008106"/>
              <a:gd name="connsiteY1" fmla="*/ 0 h 6874411"/>
              <a:gd name="connsiteX2" fmla="*/ 6000254 w 6008106"/>
              <a:gd name="connsiteY2" fmla="*/ 6874411 h 6874411"/>
              <a:gd name="connsiteX3" fmla="*/ 1387974 w 6008106"/>
              <a:gd name="connsiteY3" fmla="*/ 6874411 h 6874411"/>
              <a:gd name="connsiteX4" fmla="*/ 799 w 6008106"/>
              <a:gd name="connsiteY4" fmla="*/ 5239586 h 6874411"/>
              <a:gd name="connsiteX5" fmla="*/ 19849 w 6008106"/>
              <a:gd name="connsiteY5" fmla="*/ 6586 h 6874411"/>
              <a:gd name="connsiteX0" fmla="*/ 19849 w 6008106"/>
              <a:gd name="connsiteY0" fmla="*/ 6586 h 6874411"/>
              <a:gd name="connsiteX1" fmla="*/ 6001549 w 6008106"/>
              <a:gd name="connsiteY1" fmla="*/ 0 h 6874411"/>
              <a:gd name="connsiteX2" fmla="*/ 6000254 w 6008106"/>
              <a:gd name="connsiteY2" fmla="*/ 6874411 h 6874411"/>
              <a:gd name="connsiteX3" fmla="*/ 1387974 w 6008106"/>
              <a:gd name="connsiteY3" fmla="*/ 6874411 h 6874411"/>
              <a:gd name="connsiteX4" fmla="*/ 799 w 6008106"/>
              <a:gd name="connsiteY4" fmla="*/ 5239586 h 6874411"/>
              <a:gd name="connsiteX5" fmla="*/ 19849 w 6008106"/>
              <a:gd name="connsiteY5" fmla="*/ 6586 h 6874411"/>
              <a:gd name="connsiteX0" fmla="*/ 19849 w 6008106"/>
              <a:gd name="connsiteY0" fmla="*/ 6586 h 6874447"/>
              <a:gd name="connsiteX1" fmla="*/ 6001549 w 6008106"/>
              <a:gd name="connsiteY1" fmla="*/ 0 h 6874447"/>
              <a:gd name="connsiteX2" fmla="*/ 6000254 w 6008106"/>
              <a:gd name="connsiteY2" fmla="*/ 6874411 h 6874447"/>
              <a:gd name="connsiteX3" fmla="*/ 1387974 w 6008106"/>
              <a:gd name="connsiteY3" fmla="*/ 6874411 h 6874447"/>
              <a:gd name="connsiteX4" fmla="*/ 799 w 6008106"/>
              <a:gd name="connsiteY4" fmla="*/ 5239586 h 6874447"/>
              <a:gd name="connsiteX5" fmla="*/ 19849 w 6008106"/>
              <a:gd name="connsiteY5" fmla="*/ 6586 h 6874447"/>
              <a:gd name="connsiteX0" fmla="*/ 21445 w 6009702"/>
              <a:gd name="connsiteY0" fmla="*/ 6586 h 6874477"/>
              <a:gd name="connsiteX1" fmla="*/ 6003145 w 6009702"/>
              <a:gd name="connsiteY1" fmla="*/ 0 h 6874477"/>
              <a:gd name="connsiteX2" fmla="*/ 6001850 w 6009702"/>
              <a:gd name="connsiteY2" fmla="*/ 6874411 h 6874477"/>
              <a:gd name="connsiteX3" fmla="*/ 1389570 w 6009702"/>
              <a:gd name="connsiteY3" fmla="*/ 6874411 h 6874477"/>
              <a:gd name="connsiteX4" fmla="*/ 2395 w 6009702"/>
              <a:gd name="connsiteY4" fmla="*/ 5239586 h 6874477"/>
              <a:gd name="connsiteX5" fmla="*/ 21445 w 6009702"/>
              <a:gd name="connsiteY5" fmla="*/ 6586 h 6874477"/>
              <a:gd name="connsiteX0" fmla="*/ 21685 w 6009942"/>
              <a:gd name="connsiteY0" fmla="*/ 6586 h 6874411"/>
              <a:gd name="connsiteX1" fmla="*/ 6003385 w 6009942"/>
              <a:gd name="connsiteY1" fmla="*/ 0 h 6874411"/>
              <a:gd name="connsiteX2" fmla="*/ 6002090 w 6009942"/>
              <a:gd name="connsiteY2" fmla="*/ 6874411 h 6874411"/>
              <a:gd name="connsiteX3" fmla="*/ 1389810 w 6009942"/>
              <a:gd name="connsiteY3" fmla="*/ 6874411 h 6874411"/>
              <a:gd name="connsiteX4" fmla="*/ 2635 w 6009942"/>
              <a:gd name="connsiteY4" fmla="*/ 5239586 h 6874411"/>
              <a:gd name="connsiteX5" fmla="*/ 21685 w 6009942"/>
              <a:gd name="connsiteY5" fmla="*/ 6586 h 6874411"/>
              <a:gd name="connsiteX0" fmla="*/ 1308 w 6011790"/>
              <a:gd name="connsiteY0" fmla="*/ 660636 h 6874411"/>
              <a:gd name="connsiteX1" fmla="*/ 6005233 w 6011790"/>
              <a:gd name="connsiteY1" fmla="*/ 0 h 6874411"/>
              <a:gd name="connsiteX2" fmla="*/ 6003938 w 6011790"/>
              <a:gd name="connsiteY2" fmla="*/ 6874411 h 6874411"/>
              <a:gd name="connsiteX3" fmla="*/ 1391658 w 6011790"/>
              <a:gd name="connsiteY3" fmla="*/ 6874411 h 6874411"/>
              <a:gd name="connsiteX4" fmla="*/ 4483 w 6011790"/>
              <a:gd name="connsiteY4" fmla="*/ 5239586 h 6874411"/>
              <a:gd name="connsiteX5" fmla="*/ 1308 w 6011790"/>
              <a:gd name="connsiteY5" fmla="*/ 660636 h 6874411"/>
              <a:gd name="connsiteX0" fmla="*/ 1308 w 6010421"/>
              <a:gd name="connsiteY0" fmla="*/ 9761 h 6223536"/>
              <a:gd name="connsiteX1" fmla="*/ 6002058 w 6010421"/>
              <a:gd name="connsiteY1" fmla="*/ 0 h 6223536"/>
              <a:gd name="connsiteX2" fmla="*/ 6003938 w 6010421"/>
              <a:gd name="connsiteY2" fmla="*/ 6223536 h 6223536"/>
              <a:gd name="connsiteX3" fmla="*/ 1391658 w 6010421"/>
              <a:gd name="connsiteY3" fmla="*/ 6223536 h 6223536"/>
              <a:gd name="connsiteX4" fmla="*/ 4483 w 6010421"/>
              <a:gd name="connsiteY4" fmla="*/ 4588711 h 6223536"/>
              <a:gd name="connsiteX5" fmla="*/ 1308 w 6010421"/>
              <a:gd name="connsiteY5" fmla="*/ 9761 h 6223536"/>
              <a:gd name="connsiteX0" fmla="*/ 1308 w 7703564"/>
              <a:gd name="connsiteY0" fmla="*/ 9761 h 6223536"/>
              <a:gd name="connsiteX1" fmla="*/ 7703536 w 7703564"/>
              <a:gd name="connsiteY1" fmla="*/ 0 h 6223536"/>
              <a:gd name="connsiteX2" fmla="*/ 6003938 w 7703564"/>
              <a:gd name="connsiteY2" fmla="*/ 6223536 h 6223536"/>
              <a:gd name="connsiteX3" fmla="*/ 1391658 w 7703564"/>
              <a:gd name="connsiteY3" fmla="*/ 6223536 h 6223536"/>
              <a:gd name="connsiteX4" fmla="*/ 4483 w 7703564"/>
              <a:gd name="connsiteY4" fmla="*/ 4588711 h 6223536"/>
              <a:gd name="connsiteX5" fmla="*/ 1308 w 7703564"/>
              <a:gd name="connsiteY5" fmla="*/ 9761 h 6223536"/>
              <a:gd name="connsiteX0" fmla="*/ 1308 w 7711899"/>
              <a:gd name="connsiteY0" fmla="*/ 9761 h 6223536"/>
              <a:gd name="connsiteX1" fmla="*/ 7703536 w 7711899"/>
              <a:gd name="connsiteY1" fmla="*/ 0 h 6223536"/>
              <a:gd name="connsiteX2" fmla="*/ 7705416 w 7711899"/>
              <a:gd name="connsiteY2" fmla="*/ 6223536 h 6223536"/>
              <a:gd name="connsiteX3" fmla="*/ 1391658 w 7711899"/>
              <a:gd name="connsiteY3" fmla="*/ 6223536 h 6223536"/>
              <a:gd name="connsiteX4" fmla="*/ 4483 w 7711899"/>
              <a:gd name="connsiteY4" fmla="*/ 4588711 h 6223536"/>
              <a:gd name="connsiteX5" fmla="*/ 1308 w 7711899"/>
              <a:gd name="connsiteY5" fmla="*/ 9761 h 6223536"/>
              <a:gd name="connsiteX0" fmla="*/ 1308 w 7709474"/>
              <a:gd name="connsiteY0" fmla="*/ 9761 h 6223536"/>
              <a:gd name="connsiteX1" fmla="*/ 7694011 w 7709474"/>
              <a:gd name="connsiteY1" fmla="*/ 0 h 6223536"/>
              <a:gd name="connsiteX2" fmla="*/ 7705416 w 7709474"/>
              <a:gd name="connsiteY2" fmla="*/ 6223536 h 6223536"/>
              <a:gd name="connsiteX3" fmla="*/ 1391658 w 7709474"/>
              <a:gd name="connsiteY3" fmla="*/ 6223536 h 6223536"/>
              <a:gd name="connsiteX4" fmla="*/ 4483 w 7709474"/>
              <a:gd name="connsiteY4" fmla="*/ 4588711 h 6223536"/>
              <a:gd name="connsiteX5" fmla="*/ 1308 w 7709474"/>
              <a:gd name="connsiteY5" fmla="*/ 9761 h 6223536"/>
              <a:gd name="connsiteX0" fmla="*/ 1308 w 7702374"/>
              <a:gd name="connsiteY0" fmla="*/ 9761 h 6226711"/>
              <a:gd name="connsiteX1" fmla="*/ 7694011 w 7702374"/>
              <a:gd name="connsiteY1" fmla="*/ 0 h 6226711"/>
              <a:gd name="connsiteX2" fmla="*/ 7695891 w 7702374"/>
              <a:gd name="connsiteY2" fmla="*/ 6226711 h 6226711"/>
              <a:gd name="connsiteX3" fmla="*/ 1391658 w 7702374"/>
              <a:gd name="connsiteY3" fmla="*/ 6223536 h 6226711"/>
              <a:gd name="connsiteX4" fmla="*/ 4483 w 7702374"/>
              <a:gd name="connsiteY4" fmla="*/ 4588711 h 6226711"/>
              <a:gd name="connsiteX5" fmla="*/ 1308 w 7702374"/>
              <a:gd name="connsiteY5" fmla="*/ 9761 h 6226711"/>
              <a:gd name="connsiteX0" fmla="*/ 415 w 7707831"/>
              <a:gd name="connsiteY0" fmla="*/ 0 h 6232854"/>
              <a:gd name="connsiteX1" fmla="*/ 7699468 w 7707831"/>
              <a:gd name="connsiteY1" fmla="*/ 6143 h 6232854"/>
              <a:gd name="connsiteX2" fmla="*/ 7701348 w 7707831"/>
              <a:gd name="connsiteY2" fmla="*/ 6232854 h 6232854"/>
              <a:gd name="connsiteX3" fmla="*/ 1397115 w 7707831"/>
              <a:gd name="connsiteY3" fmla="*/ 6229679 h 6232854"/>
              <a:gd name="connsiteX4" fmla="*/ 9940 w 7707831"/>
              <a:gd name="connsiteY4" fmla="*/ 4594854 h 6232854"/>
              <a:gd name="connsiteX5" fmla="*/ 415 w 7707831"/>
              <a:gd name="connsiteY5" fmla="*/ 0 h 6232854"/>
              <a:gd name="connsiteX0" fmla="*/ 415 w 7710954"/>
              <a:gd name="connsiteY0" fmla="*/ 218 h 6233072"/>
              <a:gd name="connsiteX1" fmla="*/ 7705818 w 7710954"/>
              <a:gd name="connsiteY1" fmla="*/ 0 h 6233072"/>
              <a:gd name="connsiteX2" fmla="*/ 7701348 w 7710954"/>
              <a:gd name="connsiteY2" fmla="*/ 6233072 h 6233072"/>
              <a:gd name="connsiteX3" fmla="*/ 1397115 w 7710954"/>
              <a:gd name="connsiteY3" fmla="*/ 6229897 h 6233072"/>
              <a:gd name="connsiteX4" fmla="*/ 9940 w 7710954"/>
              <a:gd name="connsiteY4" fmla="*/ 4595072 h 6233072"/>
              <a:gd name="connsiteX5" fmla="*/ 415 w 7710954"/>
              <a:gd name="connsiteY5" fmla="*/ 218 h 6233072"/>
              <a:gd name="connsiteX0" fmla="*/ 415 w 7707831"/>
              <a:gd name="connsiteY0" fmla="*/ 218 h 6233072"/>
              <a:gd name="connsiteX1" fmla="*/ 7699468 w 7707831"/>
              <a:gd name="connsiteY1" fmla="*/ 0 h 6233072"/>
              <a:gd name="connsiteX2" fmla="*/ 7701348 w 7707831"/>
              <a:gd name="connsiteY2" fmla="*/ 6233072 h 6233072"/>
              <a:gd name="connsiteX3" fmla="*/ 1397115 w 7707831"/>
              <a:gd name="connsiteY3" fmla="*/ 6229897 h 6233072"/>
              <a:gd name="connsiteX4" fmla="*/ 9940 w 7707831"/>
              <a:gd name="connsiteY4" fmla="*/ 4595072 h 6233072"/>
              <a:gd name="connsiteX5" fmla="*/ 415 w 7707831"/>
              <a:gd name="connsiteY5" fmla="*/ 218 h 6233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07831" h="6233072">
                <a:moveTo>
                  <a:pt x="415" y="218"/>
                </a:moveTo>
                <a:lnTo>
                  <a:pt x="7699468" y="0"/>
                </a:lnTo>
                <a:cubicBezTo>
                  <a:pt x="7707532" y="2835940"/>
                  <a:pt x="7712493" y="3125802"/>
                  <a:pt x="7701348" y="6233072"/>
                </a:cubicBezTo>
                <a:lnTo>
                  <a:pt x="1397115" y="6229897"/>
                </a:lnTo>
                <a:cubicBezTo>
                  <a:pt x="1182952" y="6228459"/>
                  <a:pt x="-57314" y="5971484"/>
                  <a:pt x="9940" y="4595072"/>
                </a:cubicBezTo>
                <a:cubicBezTo>
                  <a:pt x="4698" y="3399635"/>
                  <a:pt x="-1702" y="1732910"/>
                  <a:pt x="415" y="218"/>
                </a:cubicBezTo>
                <a:close/>
              </a:path>
            </a:pathLst>
          </a:custGeom>
          <a:solidFill>
            <a:srgbClr val="CCCCCC">
              <a:alpha val="72170"/>
            </a:srgbClr>
          </a:solidFill>
        </p:spPr>
        <p:txBody>
          <a:bodyPr bIns="0" anchor="ctr" anchorCtr="0"/>
          <a:lstStyle>
            <a:lvl1pPr marL="0" indent="0" algn="ctr">
              <a:buNone/>
              <a:defRPr lang="en-US" sz="1801" dirty="0">
                <a:solidFill>
                  <a:schemeClr val="tx1"/>
                </a:solidFill>
              </a:defRPr>
            </a:lvl1pPr>
          </a:lstStyle>
          <a:p>
            <a:pPr lvl="0"/>
            <a:r>
              <a:rPr lang="fr-FR" noProof="0"/>
              <a:t>Cliquez sur l'icône pour ajouter une image</a:t>
            </a:r>
            <a:endParaRPr lang="en-US" noProof="0"/>
          </a:p>
        </p:txBody>
      </p:sp>
      <p:sp>
        <p:nvSpPr>
          <p:cNvPr id="4" name="Slide Number Placeholder 2">
            <a:extLst>
              <a:ext uri="{FF2B5EF4-FFF2-40B4-BE49-F238E27FC236}">
                <a16:creationId xmlns:a16="http://schemas.microsoft.com/office/drawing/2014/main" id="{1FFEF269-A513-317C-12EC-4E1D74D8CCBF}"/>
              </a:ext>
            </a:extLst>
          </p:cNvPr>
          <p:cNvSpPr>
            <a:spLocks noGrp="1"/>
          </p:cNvSpPr>
          <p:nvPr>
            <p:ph type="sldNum" sz="quarter" idx="20"/>
          </p:nvPr>
        </p:nvSpPr>
        <p:spPr/>
        <p:txBody>
          <a:bodyPr/>
          <a:lstStyle>
            <a:lvl1pPr>
              <a:defRPr>
                <a:solidFill>
                  <a:schemeClr val="tx1"/>
                </a:solidFill>
              </a:defRPr>
            </a:lvl1pPr>
          </a:lstStyle>
          <a:p>
            <a:pPr>
              <a:defRPr/>
            </a:pPr>
            <a:r>
              <a:t>Page </a:t>
            </a:r>
            <a:fld id="{B56C2E27-2312-4EB1-A123-080F1A248EA2}" type="slidenum">
              <a:rPr smtClean="0"/>
              <a:pPr>
                <a:defRPr/>
              </a:pPr>
              <a:t>‹N°›</a:t>
            </a:fld>
            <a:endParaRPr/>
          </a:p>
        </p:txBody>
      </p:sp>
    </p:spTree>
    <p:extLst>
      <p:ext uri="{BB962C8B-B14F-4D97-AF65-F5344CB8AC3E}">
        <p14:creationId xmlns:p14="http://schemas.microsoft.com/office/powerpoint/2010/main" val="20402947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Headline, Left column content + illustration">
    <p:spTree>
      <p:nvGrpSpPr>
        <p:cNvPr id="1" name=""/>
        <p:cNvGrpSpPr/>
        <p:nvPr/>
      </p:nvGrpSpPr>
      <p:grpSpPr>
        <a:xfrm>
          <a:off x="0" y="0"/>
          <a:ext cx="0" cy="0"/>
          <a:chOff x="0" y="0"/>
          <a:chExt cx="0" cy="0"/>
        </a:xfrm>
      </p:grpSpPr>
      <p:sp>
        <p:nvSpPr>
          <p:cNvPr id="12" name="Title 1"/>
          <p:cNvSpPr>
            <a:spLocks noGrp="1"/>
          </p:cNvSpPr>
          <p:nvPr>
            <p:ph type="title"/>
          </p:nvPr>
        </p:nvSpPr>
        <p:spPr>
          <a:xfrm>
            <a:off x="411479" y="587763"/>
            <a:ext cx="3238499" cy="594360"/>
          </a:xfrm>
        </p:spPr>
        <p:txBody>
          <a:bodyPr/>
          <a:lstStyle>
            <a:lvl1pPr>
              <a:defRPr sz="2000" b="1">
                <a:latin typeface="+mn-lt"/>
              </a:defRPr>
            </a:lvl1pPr>
          </a:lstStyle>
          <a:p>
            <a:r>
              <a:rPr lang="fr-FR"/>
              <a:t>Modifiez le style du titre</a:t>
            </a:r>
            <a:endParaRPr lang="en-US"/>
          </a:p>
        </p:txBody>
      </p:sp>
      <p:sp>
        <p:nvSpPr>
          <p:cNvPr id="6" name="Picture Placeholder 9"/>
          <p:cNvSpPr>
            <a:spLocks noGrp="1"/>
          </p:cNvSpPr>
          <p:nvPr>
            <p:ph type="pic" sz="quarter" idx="14"/>
          </p:nvPr>
        </p:nvSpPr>
        <p:spPr>
          <a:xfrm>
            <a:off x="4503077" y="-11648"/>
            <a:ext cx="7702374" cy="6226711"/>
          </a:xfrm>
          <a:prstGeom prst="rect">
            <a:avLst/>
          </a:prstGeom>
          <a:noFill/>
        </p:spPr>
        <p:txBody>
          <a:bodyPr bIns="0" anchor="ctr" anchorCtr="0"/>
          <a:lstStyle>
            <a:lvl1pPr marL="0" indent="0" algn="ctr">
              <a:buNone/>
              <a:defRPr lang="en-US" sz="1801" dirty="0">
                <a:solidFill>
                  <a:schemeClr val="bg1"/>
                </a:solidFill>
              </a:defRPr>
            </a:lvl1pPr>
          </a:lstStyle>
          <a:p>
            <a:pPr lvl="0"/>
            <a:r>
              <a:rPr lang="fr-FR" noProof="0"/>
              <a:t>Cliquez sur l'icône pour ajouter une image</a:t>
            </a:r>
            <a:endParaRPr lang="en-US" noProof="0"/>
          </a:p>
        </p:txBody>
      </p:sp>
      <p:sp>
        <p:nvSpPr>
          <p:cNvPr id="7" name="Text Placeholder 3"/>
          <p:cNvSpPr>
            <a:spLocks noGrp="1"/>
          </p:cNvSpPr>
          <p:nvPr>
            <p:ph type="body" sz="quarter" idx="19"/>
          </p:nvPr>
        </p:nvSpPr>
        <p:spPr>
          <a:xfrm>
            <a:off x="419100" y="1714500"/>
            <a:ext cx="3238500" cy="4495800"/>
          </a:xfrm>
        </p:spPr>
        <p:txBody>
          <a:bodyPr/>
          <a:lstStyle>
            <a:lvl1pPr marL="0" indent="0">
              <a:buNone/>
              <a:defRPr/>
            </a:lvl1pPr>
            <a:lvl2pPr marL="171450" indent="-171450">
              <a:tabLst/>
              <a:defRPr/>
            </a:lvl2pPr>
            <a:lvl3pPr marL="517525" indent="-174625">
              <a:tabLst/>
              <a:defRPr/>
            </a:lvl3pPr>
            <a:lvl4pPr marL="863600" indent="-174625">
              <a:tabLst/>
              <a:defRPr/>
            </a:lvl4pPr>
            <a:lvl5pPr marL="1200150" indent="-171450">
              <a:tabLs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2" name="Slide Number Placeholder 2">
            <a:extLst>
              <a:ext uri="{FF2B5EF4-FFF2-40B4-BE49-F238E27FC236}">
                <a16:creationId xmlns:a16="http://schemas.microsoft.com/office/drawing/2014/main" id="{A997145E-602F-7EC9-75D1-AA0DC7B29D34}"/>
              </a:ext>
            </a:extLst>
          </p:cNvPr>
          <p:cNvSpPr>
            <a:spLocks noGrp="1"/>
          </p:cNvSpPr>
          <p:nvPr>
            <p:ph type="sldNum" sz="quarter" idx="20"/>
          </p:nvPr>
        </p:nvSpPr>
        <p:spPr/>
        <p:txBody>
          <a:bodyPr/>
          <a:lstStyle>
            <a:lvl1pPr>
              <a:defRPr/>
            </a:lvl1pPr>
          </a:lstStyle>
          <a:p>
            <a:pPr>
              <a:defRPr/>
            </a:pPr>
            <a:r>
              <a:t>Page </a:t>
            </a:r>
            <a:fld id="{3818427D-507D-4827-86E7-62DA2E2F8B43}" type="slidenum">
              <a:rPr smtClean="0"/>
              <a:pPr>
                <a:defRPr/>
              </a:pPr>
              <a:t>‹N°›</a:t>
            </a:fld>
            <a:endParaRPr/>
          </a:p>
        </p:txBody>
      </p:sp>
    </p:spTree>
    <p:extLst>
      <p:ext uri="{BB962C8B-B14F-4D97-AF65-F5344CB8AC3E}">
        <p14:creationId xmlns:p14="http://schemas.microsoft.com/office/powerpoint/2010/main" val="847961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Headline, Left column content">
    <p:spTree>
      <p:nvGrpSpPr>
        <p:cNvPr id="1" name=""/>
        <p:cNvGrpSpPr/>
        <p:nvPr/>
      </p:nvGrpSpPr>
      <p:grpSpPr>
        <a:xfrm>
          <a:off x="0" y="0"/>
          <a:ext cx="0" cy="0"/>
          <a:chOff x="0" y="0"/>
          <a:chExt cx="0" cy="0"/>
        </a:xfrm>
      </p:grpSpPr>
      <p:sp>
        <p:nvSpPr>
          <p:cNvPr id="12" name="Title 1"/>
          <p:cNvSpPr>
            <a:spLocks noGrp="1"/>
          </p:cNvSpPr>
          <p:nvPr>
            <p:ph type="title"/>
          </p:nvPr>
        </p:nvSpPr>
        <p:spPr>
          <a:xfrm>
            <a:off x="411480" y="587763"/>
            <a:ext cx="2522220" cy="594360"/>
          </a:xfrm>
        </p:spPr>
        <p:txBody>
          <a:bodyPr/>
          <a:lstStyle>
            <a:lvl1pPr>
              <a:defRPr sz="2000" b="1">
                <a:latin typeface="Sage Text" panose="02010503040201060103" pitchFamily="2" charset="77"/>
              </a:defRPr>
            </a:lvl1pPr>
          </a:lstStyle>
          <a:p>
            <a:r>
              <a:rPr lang="fr-FR"/>
              <a:t>Modifiez le style du titre</a:t>
            </a:r>
            <a:endParaRPr lang="en-US"/>
          </a:p>
        </p:txBody>
      </p:sp>
      <p:sp>
        <p:nvSpPr>
          <p:cNvPr id="5" name="Text Placeholder 3"/>
          <p:cNvSpPr>
            <a:spLocks noGrp="1"/>
          </p:cNvSpPr>
          <p:nvPr>
            <p:ph type="body" sz="quarter" idx="19"/>
          </p:nvPr>
        </p:nvSpPr>
        <p:spPr>
          <a:xfrm>
            <a:off x="419100" y="1714500"/>
            <a:ext cx="3238500" cy="4495800"/>
          </a:xfrm>
        </p:spPr>
        <p:txBody>
          <a:bodyPr/>
          <a:lstStyle>
            <a:lvl1pPr marL="0" indent="0">
              <a:buNone/>
              <a:defRPr/>
            </a:lvl1pPr>
            <a:lvl2pPr marL="171450" indent="-171450">
              <a:tabLst/>
              <a:defRPr/>
            </a:lvl2pPr>
            <a:lvl3pPr marL="517525" indent="-174625">
              <a:tabLst/>
              <a:defRPr/>
            </a:lvl3pPr>
            <a:lvl4pPr marL="863600" indent="-174625">
              <a:tabLst/>
              <a:defRPr/>
            </a:lvl4pPr>
            <a:lvl5pPr marL="1200150" indent="-171450">
              <a:tabLs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2" name="Slide Number Placeholder 2">
            <a:extLst>
              <a:ext uri="{FF2B5EF4-FFF2-40B4-BE49-F238E27FC236}">
                <a16:creationId xmlns:a16="http://schemas.microsoft.com/office/drawing/2014/main" id="{D1311B63-43FB-188B-AC77-DBDFBB9EA19F}"/>
              </a:ext>
            </a:extLst>
          </p:cNvPr>
          <p:cNvSpPr>
            <a:spLocks noGrp="1"/>
          </p:cNvSpPr>
          <p:nvPr>
            <p:ph type="sldNum" sz="quarter" idx="20"/>
          </p:nvPr>
        </p:nvSpPr>
        <p:spPr/>
        <p:txBody>
          <a:bodyPr/>
          <a:lstStyle>
            <a:lvl1pPr>
              <a:defRPr/>
            </a:lvl1pPr>
          </a:lstStyle>
          <a:p>
            <a:pPr>
              <a:defRPr/>
            </a:pPr>
            <a:r>
              <a:t>Page </a:t>
            </a:r>
            <a:fld id="{69B2C15C-5501-43E2-B1B4-BA53A0A83801}" type="slidenum">
              <a:rPr smtClean="0"/>
              <a:pPr>
                <a:defRPr/>
              </a:pPr>
              <a:t>‹N°›</a:t>
            </a:fld>
            <a:endParaRPr/>
          </a:p>
        </p:txBody>
      </p:sp>
    </p:spTree>
    <p:extLst>
      <p:ext uri="{BB962C8B-B14F-4D97-AF65-F5344CB8AC3E}">
        <p14:creationId xmlns:p14="http://schemas.microsoft.com/office/powerpoint/2010/main" val="19356283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1_Section divider - LEAP">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F93E2587-5D49-60E4-2CE5-28CB73F0947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11480" y="356401"/>
            <a:ext cx="5532120" cy="594360"/>
          </a:xfrm>
        </p:spPr>
        <p:txBody>
          <a:bodyPr/>
          <a:lstStyle/>
          <a:p>
            <a:r>
              <a:rPr lang="fr-FR"/>
              <a:t>Modifiez le style du titre</a:t>
            </a:r>
            <a:endParaRPr lang="en-US"/>
          </a:p>
        </p:txBody>
      </p:sp>
    </p:spTree>
    <p:extLst>
      <p:ext uri="{BB962C8B-B14F-4D97-AF65-F5344CB8AC3E}">
        <p14:creationId xmlns:p14="http://schemas.microsoft.com/office/powerpoint/2010/main" val="37213134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4_Section divider - FLUID">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3D3ED3D4-6C40-EDFD-7C05-53F358428F1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11480" y="356401"/>
            <a:ext cx="5532120" cy="594360"/>
          </a:xfrm>
        </p:spPr>
        <p:txBody>
          <a:bodyPr/>
          <a:lstStyle/>
          <a:p>
            <a:r>
              <a:rPr lang="fr-FR"/>
              <a:t>Modifiez le style du titre</a:t>
            </a:r>
            <a:endParaRPr lang="en-US"/>
          </a:p>
        </p:txBody>
      </p:sp>
    </p:spTree>
    <p:extLst>
      <p:ext uri="{BB962C8B-B14F-4D97-AF65-F5344CB8AC3E}">
        <p14:creationId xmlns:p14="http://schemas.microsoft.com/office/powerpoint/2010/main" val="6751164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5_Section divider - UNSTOPPABLE">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BA119753-E1CD-3B90-E827-042140C6AD8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11480" y="356401"/>
            <a:ext cx="5532120" cy="594360"/>
          </a:xfrm>
        </p:spPr>
        <p:txBody>
          <a:bodyPr/>
          <a:lstStyle/>
          <a:p>
            <a:r>
              <a:rPr lang="fr-FR"/>
              <a:t>Modifiez le style du titre</a:t>
            </a:r>
            <a:endParaRPr lang="en-US"/>
          </a:p>
        </p:txBody>
      </p:sp>
    </p:spTree>
    <p:extLst>
      <p:ext uri="{BB962C8B-B14F-4D97-AF65-F5344CB8AC3E}">
        <p14:creationId xmlns:p14="http://schemas.microsoft.com/office/powerpoint/2010/main" val="335932485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6_Section divider - UNSTOPPABLE">
    <p:spTree>
      <p:nvGrpSpPr>
        <p:cNvPr id="1" name=""/>
        <p:cNvGrpSpPr/>
        <p:nvPr/>
      </p:nvGrpSpPr>
      <p:grpSpPr>
        <a:xfrm>
          <a:off x="0" y="0"/>
          <a:ext cx="0" cy="0"/>
          <a:chOff x="0" y="0"/>
          <a:chExt cx="0" cy="0"/>
        </a:xfrm>
      </p:grpSpPr>
      <p:sp>
        <p:nvSpPr>
          <p:cNvPr id="2" name="Title 1"/>
          <p:cNvSpPr>
            <a:spLocks noGrp="1"/>
          </p:cNvSpPr>
          <p:nvPr>
            <p:ph type="title"/>
          </p:nvPr>
        </p:nvSpPr>
        <p:spPr>
          <a:xfrm>
            <a:off x="411480" y="356401"/>
            <a:ext cx="5532120" cy="594360"/>
          </a:xfrm>
        </p:spPr>
        <p:txBody>
          <a:bodyPr/>
          <a:lstStyle/>
          <a:p>
            <a:r>
              <a:rPr lang="fr-FR"/>
              <a:t>Modifiez le style du titre</a:t>
            </a:r>
            <a:endParaRPr lang="en-US"/>
          </a:p>
        </p:txBody>
      </p:sp>
      <p:grpSp>
        <p:nvGrpSpPr>
          <p:cNvPr id="9" name="Groupe 8">
            <a:extLst>
              <a:ext uri="{FF2B5EF4-FFF2-40B4-BE49-F238E27FC236}">
                <a16:creationId xmlns:a16="http://schemas.microsoft.com/office/drawing/2014/main" id="{2B7EB3FF-C023-1A66-5E5A-F56C31760455}"/>
              </a:ext>
            </a:extLst>
          </p:cNvPr>
          <p:cNvGrpSpPr/>
          <p:nvPr userDrawn="1"/>
        </p:nvGrpSpPr>
        <p:grpSpPr>
          <a:xfrm>
            <a:off x="0" y="0"/>
            <a:ext cx="12192000" cy="6184771"/>
            <a:chOff x="0" y="35510"/>
            <a:chExt cx="12192000" cy="6184771"/>
          </a:xfrm>
        </p:grpSpPr>
        <p:pic>
          <p:nvPicPr>
            <p:cNvPr id="3" name="Picture 3">
              <a:extLst>
                <a:ext uri="{FF2B5EF4-FFF2-40B4-BE49-F238E27FC236}">
                  <a16:creationId xmlns:a16="http://schemas.microsoft.com/office/drawing/2014/main" id="{BA119753-E1CD-3B90-E827-042140C6AD82}"/>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5696" b="4121"/>
            <a:stretch>
              <a:fillRect/>
            </a:stretch>
          </p:blipFill>
          <p:spPr bwMode="auto">
            <a:xfrm>
              <a:off x="0" y="35510"/>
              <a:ext cx="12192000" cy="6184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a:extLst>
                <a:ext uri="{FF2B5EF4-FFF2-40B4-BE49-F238E27FC236}">
                  <a16:creationId xmlns:a16="http://schemas.microsoft.com/office/drawing/2014/main" id="{2B6BE0FF-5075-6F28-BB3B-F046DEA04FE5}"/>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91333" r="46845"/>
            <a:stretch>
              <a:fillRect/>
            </a:stretch>
          </p:blipFill>
          <p:spPr bwMode="auto">
            <a:xfrm>
              <a:off x="0" y="5625920"/>
              <a:ext cx="6480699" cy="594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a:extLst>
                <a:ext uri="{FF2B5EF4-FFF2-40B4-BE49-F238E27FC236}">
                  <a16:creationId xmlns:a16="http://schemas.microsoft.com/office/drawing/2014/main" id="{4D73264C-FE94-3554-0379-C3F522844B73}"/>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58325" t="87465"/>
            <a:stretch>
              <a:fillRect/>
            </a:stretch>
          </p:blipFill>
          <p:spPr bwMode="auto">
            <a:xfrm>
              <a:off x="7111014" y="5360631"/>
              <a:ext cx="5080986" cy="85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a:extLst>
                <a:ext uri="{FF2B5EF4-FFF2-40B4-BE49-F238E27FC236}">
                  <a16:creationId xmlns:a16="http://schemas.microsoft.com/office/drawing/2014/main" id="{01879BD3-9FC5-341B-F30C-471F4EB468C2}"/>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95512" r="33155"/>
            <a:stretch>
              <a:fillRect/>
            </a:stretch>
          </p:blipFill>
          <p:spPr bwMode="auto">
            <a:xfrm>
              <a:off x="0" y="5912527"/>
              <a:ext cx="8149701" cy="307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9400194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Section divider - Photo">
    <p:spTree>
      <p:nvGrpSpPr>
        <p:cNvPr id="1" name=""/>
        <p:cNvGrpSpPr/>
        <p:nvPr/>
      </p:nvGrpSpPr>
      <p:grpSpPr>
        <a:xfrm>
          <a:off x="0" y="0"/>
          <a:ext cx="0" cy="0"/>
          <a:chOff x="0" y="0"/>
          <a:chExt cx="0" cy="0"/>
        </a:xfrm>
      </p:grpSpPr>
      <p:sp>
        <p:nvSpPr>
          <p:cNvPr id="2" name="Title 1"/>
          <p:cNvSpPr>
            <a:spLocks noGrp="1"/>
          </p:cNvSpPr>
          <p:nvPr>
            <p:ph type="title"/>
          </p:nvPr>
        </p:nvSpPr>
        <p:spPr>
          <a:xfrm>
            <a:off x="411480" y="356401"/>
            <a:ext cx="4427220" cy="594360"/>
          </a:xfrm>
        </p:spPr>
        <p:txBody>
          <a:bodyPr/>
          <a:lstStyle/>
          <a:p>
            <a:r>
              <a:rPr lang="fr-FR"/>
              <a:t>Modifiez le style du titre</a:t>
            </a:r>
            <a:endParaRPr lang="en-US"/>
          </a:p>
        </p:txBody>
      </p:sp>
      <p:sp>
        <p:nvSpPr>
          <p:cNvPr id="7" name="Picture Placeholder 9"/>
          <p:cNvSpPr>
            <a:spLocks noGrp="1"/>
          </p:cNvSpPr>
          <p:nvPr>
            <p:ph type="pic" sz="quarter" idx="13"/>
          </p:nvPr>
        </p:nvSpPr>
        <p:spPr>
          <a:xfrm>
            <a:off x="6254749" y="-8473"/>
            <a:ext cx="5953271" cy="6220361"/>
          </a:xfrm>
          <a:custGeom>
            <a:avLst/>
            <a:gdLst>
              <a:gd name="connsiteX0" fmla="*/ 0 w 8097830"/>
              <a:gd name="connsiteY0" fmla="*/ 1780875 h 8534400"/>
              <a:gd name="connsiteX1" fmla="*/ 1780875 w 8097830"/>
              <a:gd name="connsiteY1" fmla="*/ 0 h 8534400"/>
              <a:gd name="connsiteX2" fmla="*/ 6316955 w 8097830"/>
              <a:gd name="connsiteY2" fmla="*/ 0 h 8534400"/>
              <a:gd name="connsiteX3" fmla="*/ 8097830 w 8097830"/>
              <a:gd name="connsiteY3" fmla="*/ 1780875 h 8534400"/>
              <a:gd name="connsiteX4" fmla="*/ 8097830 w 8097830"/>
              <a:gd name="connsiteY4" fmla="*/ 6753525 h 8534400"/>
              <a:gd name="connsiteX5" fmla="*/ 6316955 w 8097830"/>
              <a:gd name="connsiteY5" fmla="*/ 8534400 h 8534400"/>
              <a:gd name="connsiteX6" fmla="*/ 1780875 w 8097830"/>
              <a:gd name="connsiteY6" fmla="*/ 8534400 h 8534400"/>
              <a:gd name="connsiteX7" fmla="*/ 0 w 8097830"/>
              <a:gd name="connsiteY7" fmla="*/ 6753525 h 8534400"/>
              <a:gd name="connsiteX8" fmla="*/ 0 w 8097830"/>
              <a:gd name="connsiteY8" fmla="*/ 1780875 h 8534400"/>
              <a:gd name="connsiteX0" fmla="*/ 0 w 8150271"/>
              <a:gd name="connsiteY0" fmla="*/ 1780875 h 8534400"/>
              <a:gd name="connsiteX1" fmla="*/ 1780875 w 8150271"/>
              <a:gd name="connsiteY1" fmla="*/ 0 h 8534400"/>
              <a:gd name="connsiteX2" fmla="*/ 6316955 w 8150271"/>
              <a:gd name="connsiteY2" fmla="*/ 0 h 8534400"/>
              <a:gd name="connsiteX3" fmla="*/ 7988300 w 8150271"/>
              <a:gd name="connsiteY3" fmla="*/ 1158339 h 8534400"/>
              <a:gd name="connsiteX4" fmla="*/ 8097830 w 8150271"/>
              <a:gd name="connsiteY4" fmla="*/ 1780875 h 8534400"/>
              <a:gd name="connsiteX5" fmla="*/ 8097830 w 8150271"/>
              <a:gd name="connsiteY5" fmla="*/ 6753525 h 8534400"/>
              <a:gd name="connsiteX6" fmla="*/ 6316955 w 8150271"/>
              <a:gd name="connsiteY6" fmla="*/ 8534400 h 8534400"/>
              <a:gd name="connsiteX7" fmla="*/ 1780875 w 8150271"/>
              <a:gd name="connsiteY7" fmla="*/ 8534400 h 8534400"/>
              <a:gd name="connsiteX8" fmla="*/ 0 w 8150271"/>
              <a:gd name="connsiteY8" fmla="*/ 6753525 h 8534400"/>
              <a:gd name="connsiteX9" fmla="*/ 0 w 8150271"/>
              <a:gd name="connsiteY9" fmla="*/ 1780875 h 8534400"/>
              <a:gd name="connsiteX0" fmla="*/ 0 w 8097830"/>
              <a:gd name="connsiteY0" fmla="*/ 1780875 h 8534400"/>
              <a:gd name="connsiteX1" fmla="*/ 1780875 w 8097830"/>
              <a:gd name="connsiteY1" fmla="*/ 0 h 8534400"/>
              <a:gd name="connsiteX2" fmla="*/ 6316955 w 8097830"/>
              <a:gd name="connsiteY2" fmla="*/ 0 h 8534400"/>
              <a:gd name="connsiteX3" fmla="*/ 5981700 w 8097830"/>
              <a:gd name="connsiteY3" fmla="*/ 1552039 h 8534400"/>
              <a:gd name="connsiteX4" fmla="*/ 8097830 w 8097830"/>
              <a:gd name="connsiteY4" fmla="*/ 1780875 h 8534400"/>
              <a:gd name="connsiteX5" fmla="*/ 8097830 w 8097830"/>
              <a:gd name="connsiteY5" fmla="*/ 6753525 h 8534400"/>
              <a:gd name="connsiteX6" fmla="*/ 6316955 w 8097830"/>
              <a:gd name="connsiteY6" fmla="*/ 8534400 h 8534400"/>
              <a:gd name="connsiteX7" fmla="*/ 1780875 w 8097830"/>
              <a:gd name="connsiteY7" fmla="*/ 8534400 h 8534400"/>
              <a:gd name="connsiteX8" fmla="*/ 0 w 8097830"/>
              <a:gd name="connsiteY8" fmla="*/ 6753525 h 8534400"/>
              <a:gd name="connsiteX9" fmla="*/ 0 w 8097830"/>
              <a:gd name="connsiteY9" fmla="*/ 1780875 h 8534400"/>
              <a:gd name="connsiteX0" fmla="*/ 0 w 8097830"/>
              <a:gd name="connsiteY0" fmla="*/ 1780875 h 8534400"/>
              <a:gd name="connsiteX1" fmla="*/ 279400 w 8097830"/>
              <a:gd name="connsiteY1" fmla="*/ 812264 h 8534400"/>
              <a:gd name="connsiteX2" fmla="*/ 1780875 w 8097830"/>
              <a:gd name="connsiteY2" fmla="*/ 0 h 8534400"/>
              <a:gd name="connsiteX3" fmla="*/ 6316955 w 8097830"/>
              <a:gd name="connsiteY3" fmla="*/ 0 h 8534400"/>
              <a:gd name="connsiteX4" fmla="*/ 5981700 w 8097830"/>
              <a:gd name="connsiteY4" fmla="*/ 1552039 h 8534400"/>
              <a:gd name="connsiteX5" fmla="*/ 8097830 w 8097830"/>
              <a:gd name="connsiteY5" fmla="*/ 1780875 h 8534400"/>
              <a:gd name="connsiteX6" fmla="*/ 8097830 w 8097830"/>
              <a:gd name="connsiteY6" fmla="*/ 6753525 h 8534400"/>
              <a:gd name="connsiteX7" fmla="*/ 6316955 w 8097830"/>
              <a:gd name="connsiteY7" fmla="*/ 8534400 h 8534400"/>
              <a:gd name="connsiteX8" fmla="*/ 1780875 w 8097830"/>
              <a:gd name="connsiteY8" fmla="*/ 8534400 h 8534400"/>
              <a:gd name="connsiteX9" fmla="*/ 0 w 8097830"/>
              <a:gd name="connsiteY9" fmla="*/ 6753525 h 8534400"/>
              <a:gd name="connsiteX10" fmla="*/ 0 w 8097830"/>
              <a:gd name="connsiteY10" fmla="*/ 1780875 h 8534400"/>
              <a:gd name="connsiteX0" fmla="*/ 0 w 8097830"/>
              <a:gd name="connsiteY0" fmla="*/ 1780875 h 8534400"/>
              <a:gd name="connsiteX1" fmla="*/ 279400 w 8097830"/>
              <a:gd name="connsiteY1" fmla="*/ 812264 h 8534400"/>
              <a:gd name="connsiteX2" fmla="*/ 1780875 w 8097830"/>
              <a:gd name="connsiteY2" fmla="*/ 0 h 8534400"/>
              <a:gd name="connsiteX3" fmla="*/ 6316955 w 8097830"/>
              <a:gd name="connsiteY3" fmla="*/ 0 h 8534400"/>
              <a:gd name="connsiteX4" fmla="*/ 5981700 w 8097830"/>
              <a:gd name="connsiteY4" fmla="*/ 1552039 h 8534400"/>
              <a:gd name="connsiteX5" fmla="*/ 8097830 w 8097830"/>
              <a:gd name="connsiteY5" fmla="*/ 1780875 h 8534400"/>
              <a:gd name="connsiteX6" fmla="*/ 8097830 w 8097830"/>
              <a:gd name="connsiteY6" fmla="*/ 6753525 h 8534400"/>
              <a:gd name="connsiteX7" fmla="*/ 6316955 w 8097830"/>
              <a:gd name="connsiteY7" fmla="*/ 8534400 h 8534400"/>
              <a:gd name="connsiteX8" fmla="*/ 1780875 w 8097830"/>
              <a:gd name="connsiteY8" fmla="*/ 8534400 h 8534400"/>
              <a:gd name="connsiteX9" fmla="*/ 0 w 8097830"/>
              <a:gd name="connsiteY9" fmla="*/ 6753525 h 8534400"/>
              <a:gd name="connsiteX10" fmla="*/ 0 w 8097830"/>
              <a:gd name="connsiteY10" fmla="*/ 1780875 h 8534400"/>
              <a:gd name="connsiteX0" fmla="*/ 18252 w 8116082"/>
              <a:gd name="connsiteY0" fmla="*/ 1780875 h 8534400"/>
              <a:gd name="connsiteX1" fmla="*/ 21427 w 8116082"/>
              <a:gd name="connsiteY1" fmla="*/ 1548864 h 8534400"/>
              <a:gd name="connsiteX2" fmla="*/ 297652 w 8116082"/>
              <a:gd name="connsiteY2" fmla="*/ 812264 h 8534400"/>
              <a:gd name="connsiteX3" fmla="*/ 1799127 w 8116082"/>
              <a:gd name="connsiteY3" fmla="*/ 0 h 8534400"/>
              <a:gd name="connsiteX4" fmla="*/ 6335207 w 8116082"/>
              <a:gd name="connsiteY4" fmla="*/ 0 h 8534400"/>
              <a:gd name="connsiteX5" fmla="*/ 5999952 w 8116082"/>
              <a:gd name="connsiteY5" fmla="*/ 1552039 h 8534400"/>
              <a:gd name="connsiteX6" fmla="*/ 8116082 w 8116082"/>
              <a:gd name="connsiteY6" fmla="*/ 1780875 h 8534400"/>
              <a:gd name="connsiteX7" fmla="*/ 8116082 w 8116082"/>
              <a:gd name="connsiteY7" fmla="*/ 6753525 h 8534400"/>
              <a:gd name="connsiteX8" fmla="*/ 6335207 w 8116082"/>
              <a:gd name="connsiteY8" fmla="*/ 8534400 h 8534400"/>
              <a:gd name="connsiteX9" fmla="*/ 1799127 w 8116082"/>
              <a:gd name="connsiteY9" fmla="*/ 8534400 h 8534400"/>
              <a:gd name="connsiteX10" fmla="*/ 18252 w 8116082"/>
              <a:gd name="connsiteY10" fmla="*/ 6753525 h 8534400"/>
              <a:gd name="connsiteX11" fmla="*/ 18252 w 8116082"/>
              <a:gd name="connsiteY11" fmla="*/ 1780875 h 8534400"/>
              <a:gd name="connsiteX0" fmla="*/ 14027 w 8111857"/>
              <a:gd name="connsiteY0" fmla="*/ 1780875 h 8534400"/>
              <a:gd name="connsiteX1" fmla="*/ 17202 w 8111857"/>
              <a:gd name="connsiteY1" fmla="*/ 1548864 h 8534400"/>
              <a:gd name="connsiteX2" fmla="*/ 293427 w 8111857"/>
              <a:gd name="connsiteY2" fmla="*/ 812264 h 8534400"/>
              <a:gd name="connsiteX3" fmla="*/ 1794902 w 8111857"/>
              <a:gd name="connsiteY3" fmla="*/ 0 h 8534400"/>
              <a:gd name="connsiteX4" fmla="*/ 6330982 w 8111857"/>
              <a:gd name="connsiteY4" fmla="*/ 0 h 8534400"/>
              <a:gd name="connsiteX5" fmla="*/ 5995727 w 8111857"/>
              <a:gd name="connsiteY5" fmla="*/ 1552039 h 8534400"/>
              <a:gd name="connsiteX6" fmla="*/ 8111857 w 8111857"/>
              <a:gd name="connsiteY6" fmla="*/ 1780875 h 8534400"/>
              <a:gd name="connsiteX7" fmla="*/ 8111857 w 8111857"/>
              <a:gd name="connsiteY7" fmla="*/ 6753525 h 8534400"/>
              <a:gd name="connsiteX8" fmla="*/ 6330982 w 8111857"/>
              <a:gd name="connsiteY8" fmla="*/ 8534400 h 8534400"/>
              <a:gd name="connsiteX9" fmla="*/ 1794902 w 8111857"/>
              <a:gd name="connsiteY9" fmla="*/ 8534400 h 8534400"/>
              <a:gd name="connsiteX10" fmla="*/ 14027 w 8111857"/>
              <a:gd name="connsiteY10" fmla="*/ 6753525 h 8534400"/>
              <a:gd name="connsiteX11" fmla="*/ 14027 w 8111857"/>
              <a:gd name="connsiteY11" fmla="*/ 1780875 h 8534400"/>
              <a:gd name="connsiteX0" fmla="*/ 14027 w 8111857"/>
              <a:gd name="connsiteY0" fmla="*/ 1795726 h 8549251"/>
              <a:gd name="connsiteX1" fmla="*/ 17202 w 8111857"/>
              <a:gd name="connsiteY1" fmla="*/ 1563715 h 8549251"/>
              <a:gd name="connsiteX2" fmla="*/ 293427 w 8111857"/>
              <a:gd name="connsiteY2" fmla="*/ 827115 h 8549251"/>
              <a:gd name="connsiteX3" fmla="*/ 6330982 w 8111857"/>
              <a:gd name="connsiteY3" fmla="*/ 14851 h 8549251"/>
              <a:gd name="connsiteX4" fmla="*/ 5995727 w 8111857"/>
              <a:gd name="connsiteY4" fmla="*/ 1566890 h 8549251"/>
              <a:gd name="connsiteX5" fmla="*/ 8111857 w 8111857"/>
              <a:gd name="connsiteY5" fmla="*/ 1795726 h 8549251"/>
              <a:gd name="connsiteX6" fmla="*/ 8111857 w 8111857"/>
              <a:gd name="connsiteY6" fmla="*/ 6768376 h 8549251"/>
              <a:gd name="connsiteX7" fmla="*/ 6330982 w 8111857"/>
              <a:gd name="connsiteY7" fmla="*/ 8549251 h 8549251"/>
              <a:gd name="connsiteX8" fmla="*/ 1794902 w 8111857"/>
              <a:gd name="connsiteY8" fmla="*/ 8549251 h 8549251"/>
              <a:gd name="connsiteX9" fmla="*/ 14027 w 8111857"/>
              <a:gd name="connsiteY9" fmla="*/ 6768376 h 8549251"/>
              <a:gd name="connsiteX10" fmla="*/ 14027 w 8111857"/>
              <a:gd name="connsiteY10" fmla="*/ 1795726 h 8549251"/>
              <a:gd name="connsiteX0" fmla="*/ 14027 w 8111857"/>
              <a:gd name="connsiteY0" fmla="*/ 1786760 h 8540285"/>
              <a:gd name="connsiteX1" fmla="*/ 17202 w 8111857"/>
              <a:gd name="connsiteY1" fmla="*/ 1554749 h 8540285"/>
              <a:gd name="connsiteX2" fmla="*/ 293427 w 8111857"/>
              <a:gd name="connsiteY2" fmla="*/ 818149 h 8540285"/>
              <a:gd name="connsiteX3" fmla="*/ 6330982 w 8111857"/>
              <a:gd name="connsiteY3" fmla="*/ 15029 h 8540285"/>
              <a:gd name="connsiteX4" fmla="*/ 5995727 w 8111857"/>
              <a:gd name="connsiteY4" fmla="*/ 1557924 h 8540285"/>
              <a:gd name="connsiteX5" fmla="*/ 8111857 w 8111857"/>
              <a:gd name="connsiteY5" fmla="*/ 1786760 h 8540285"/>
              <a:gd name="connsiteX6" fmla="*/ 8111857 w 8111857"/>
              <a:gd name="connsiteY6" fmla="*/ 6759410 h 8540285"/>
              <a:gd name="connsiteX7" fmla="*/ 6330982 w 8111857"/>
              <a:gd name="connsiteY7" fmla="*/ 8540285 h 8540285"/>
              <a:gd name="connsiteX8" fmla="*/ 1794902 w 8111857"/>
              <a:gd name="connsiteY8" fmla="*/ 8540285 h 8540285"/>
              <a:gd name="connsiteX9" fmla="*/ 14027 w 8111857"/>
              <a:gd name="connsiteY9" fmla="*/ 6759410 h 8540285"/>
              <a:gd name="connsiteX10" fmla="*/ 14027 w 8111857"/>
              <a:gd name="connsiteY10" fmla="*/ 1786760 h 8540285"/>
              <a:gd name="connsiteX0" fmla="*/ 14027 w 8111857"/>
              <a:gd name="connsiteY0" fmla="*/ 968611 h 7722136"/>
              <a:gd name="connsiteX1" fmla="*/ 17202 w 8111857"/>
              <a:gd name="connsiteY1" fmla="*/ 736600 h 7722136"/>
              <a:gd name="connsiteX2" fmla="*/ 293427 w 8111857"/>
              <a:gd name="connsiteY2" fmla="*/ 0 h 7722136"/>
              <a:gd name="connsiteX3" fmla="*/ 5995727 w 8111857"/>
              <a:gd name="connsiteY3" fmla="*/ 739775 h 7722136"/>
              <a:gd name="connsiteX4" fmla="*/ 8111857 w 8111857"/>
              <a:gd name="connsiteY4" fmla="*/ 968611 h 7722136"/>
              <a:gd name="connsiteX5" fmla="*/ 8111857 w 8111857"/>
              <a:gd name="connsiteY5" fmla="*/ 5941261 h 7722136"/>
              <a:gd name="connsiteX6" fmla="*/ 6330982 w 8111857"/>
              <a:gd name="connsiteY6" fmla="*/ 7722136 h 7722136"/>
              <a:gd name="connsiteX7" fmla="*/ 1794902 w 8111857"/>
              <a:gd name="connsiteY7" fmla="*/ 7722136 h 7722136"/>
              <a:gd name="connsiteX8" fmla="*/ 14027 w 8111857"/>
              <a:gd name="connsiteY8" fmla="*/ 5941261 h 7722136"/>
              <a:gd name="connsiteX9" fmla="*/ 14027 w 8111857"/>
              <a:gd name="connsiteY9" fmla="*/ 968611 h 7722136"/>
              <a:gd name="connsiteX0" fmla="*/ 7684 w 8105514"/>
              <a:gd name="connsiteY0" fmla="*/ 968611 h 7722136"/>
              <a:gd name="connsiteX1" fmla="*/ 20384 w 8105514"/>
              <a:gd name="connsiteY1" fmla="*/ 514350 h 7722136"/>
              <a:gd name="connsiteX2" fmla="*/ 287084 w 8105514"/>
              <a:gd name="connsiteY2" fmla="*/ 0 h 7722136"/>
              <a:gd name="connsiteX3" fmla="*/ 5989384 w 8105514"/>
              <a:gd name="connsiteY3" fmla="*/ 739775 h 7722136"/>
              <a:gd name="connsiteX4" fmla="*/ 8105514 w 8105514"/>
              <a:gd name="connsiteY4" fmla="*/ 968611 h 7722136"/>
              <a:gd name="connsiteX5" fmla="*/ 8105514 w 8105514"/>
              <a:gd name="connsiteY5" fmla="*/ 5941261 h 7722136"/>
              <a:gd name="connsiteX6" fmla="*/ 6324639 w 8105514"/>
              <a:gd name="connsiteY6" fmla="*/ 7722136 h 7722136"/>
              <a:gd name="connsiteX7" fmla="*/ 1788559 w 8105514"/>
              <a:gd name="connsiteY7" fmla="*/ 7722136 h 7722136"/>
              <a:gd name="connsiteX8" fmla="*/ 7684 w 8105514"/>
              <a:gd name="connsiteY8" fmla="*/ 5941261 h 7722136"/>
              <a:gd name="connsiteX9" fmla="*/ 7684 w 8105514"/>
              <a:gd name="connsiteY9" fmla="*/ 968611 h 7722136"/>
              <a:gd name="connsiteX0" fmla="*/ 7684 w 8105514"/>
              <a:gd name="connsiteY0" fmla="*/ 749536 h 7722136"/>
              <a:gd name="connsiteX1" fmla="*/ 20384 w 8105514"/>
              <a:gd name="connsiteY1" fmla="*/ 514350 h 7722136"/>
              <a:gd name="connsiteX2" fmla="*/ 287084 w 8105514"/>
              <a:gd name="connsiteY2" fmla="*/ 0 h 7722136"/>
              <a:gd name="connsiteX3" fmla="*/ 5989384 w 8105514"/>
              <a:gd name="connsiteY3" fmla="*/ 739775 h 7722136"/>
              <a:gd name="connsiteX4" fmla="*/ 8105514 w 8105514"/>
              <a:gd name="connsiteY4" fmla="*/ 968611 h 7722136"/>
              <a:gd name="connsiteX5" fmla="*/ 8105514 w 8105514"/>
              <a:gd name="connsiteY5" fmla="*/ 5941261 h 7722136"/>
              <a:gd name="connsiteX6" fmla="*/ 6324639 w 8105514"/>
              <a:gd name="connsiteY6" fmla="*/ 7722136 h 7722136"/>
              <a:gd name="connsiteX7" fmla="*/ 1788559 w 8105514"/>
              <a:gd name="connsiteY7" fmla="*/ 7722136 h 7722136"/>
              <a:gd name="connsiteX8" fmla="*/ 7684 w 8105514"/>
              <a:gd name="connsiteY8" fmla="*/ 5941261 h 7722136"/>
              <a:gd name="connsiteX9" fmla="*/ 7684 w 8105514"/>
              <a:gd name="connsiteY9" fmla="*/ 749536 h 7722136"/>
              <a:gd name="connsiteX0" fmla="*/ 236220 w 8334050"/>
              <a:gd name="connsiteY0" fmla="*/ 774564 h 7747164"/>
              <a:gd name="connsiteX1" fmla="*/ 515620 w 8334050"/>
              <a:gd name="connsiteY1" fmla="*/ 25028 h 7747164"/>
              <a:gd name="connsiteX2" fmla="*/ 6217920 w 8334050"/>
              <a:gd name="connsiteY2" fmla="*/ 764803 h 7747164"/>
              <a:gd name="connsiteX3" fmla="*/ 8334050 w 8334050"/>
              <a:gd name="connsiteY3" fmla="*/ 993639 h 7747164"/>
              <a:gd name="connsiteX4" fmla="*/ 8334050 w 8334050"/>
              <a:gd name="connsiteY4" fmla="*/ 5966289 h 7747164"/>
              <a:gd name="connsiteX5" fmla="*/ 6553175 w 8334050"/>
              <a:gd name="connsiteY5" fmla="*/ 7747164 h 7747164"/>
              <a:gd name="connsiteX6" fmla="*/ 2017095 w 8334050"/>
              <a:gd name="connsiteY6" fmla="*/ 7747164 h 7747164"/>
              <a:gd name="connsiteX7" fmla="*/ 236220 w 8334050"/>
              <a:gd name="connsiteY7" fmla="*/ 5966289 h 7747164"/>
              <a:gd name="connsiteX8" fmla="*/ 236220 w 8334050"/>
              <a:gd name="connsiteY8" fmla="*/ 774564 h 7747164"/>
              <a:gd name="connsiteX0" fmla="*/ 0 w 8097830"/>
              <a:gd name="connsiteY0" fmla="*/ 396179 h 7368779"/>
              <a:gd name="connsiteX1" fmla="*/ 5981700 w 8097830"/>
              <a:gd name="connsiteY1" fmla="*/ 386418 h 7368779"/>
              <a:gd name="connsiteX2" fmla="*/ 8097830 w 8097830"/>
              <a:gd name="connsiteY2" fmla="*/ 615254 h 7368779"/>
              <a:gd name="connsiteX3" fmla="*/ 8097830 w 8097830"/>
              <a:gd name="connsiteY3" fmla="*/ 5587904 h 7368779"/>
              <a:gd name="connsiteX4" fmla="*/ 6316955 w 8097830"/>
              <a:gd name="connsiteY4" fmla="*/ 7368779 h 7368779"/>
              <a:gd name="connsiteX5" fmla="*/ 1780875 w 8097830"/>
              <a:gd name="connsiteY5" fmla="*/ 7368779 h 7368779"/>
              <a:gd name="connsiteX6" fmla="*/ 0 w 8097830"/>
              <a:gd name="connsiteY6" fmla="*/ 5587904 h 7368779"/>
              <a:gd name="connsiteX7" fmla="*/ 0 w 8097830"/>
              <a:gd name="connsiteY7" fmla="*/ 396179 h 7368779"/>
              <a:gd name="connsiteX0" fmla="*/ 0 w 8097830"/>
              <a:gd name="connsiteY0" fmla="*/ 397045 h 7366470"/>
              <a:gd name="connsiteX1" fmla="*/ 5981700 w 8097830"/>
              <a:gd name="connsiteY1" fmla="*/ 384109 h 7366470"/>
              <a:gd name="connsiteX2" fmla="*/ 8097830 w 8097830"/>
              <a:gd name="connsiteY2" fmla="*/ 612945 h 7366470"/>
              <a:gd name="connsiteX3" fmla="*/ 8097830 w 8097830"/>
              <a:gd name="connsiteY3" fmla="*/ 5585595 h 7366470"/>
              <a:gd name="connsiteX4" fmla="*/ 6316955 w 8097830"/>
              <a:gd name="connsiteY4" fmla="*/ 7366470 h 7366470"/>
              <a:gd name="connsiteX5" fmla="*/ 1780875 w 8097830"/>
              <a:gd name="connsiteY5" fmla="*/ 7366470 h 7366470"/>
              <a:gd name="connsiteX6" fmla="*/ 0 w 8097830"/>
              <a:gd name="connsiteY6" fmla="*/ 5585595 h 7366470"/>
              <a:gd name="connsiteX7" fmla="*/ 0 w 8097830"/>
              <a:gd name="connsiteY7" fmla="*/ 397045 h 7366470"/>
              <a:gd name="connsiteX0" fmla="*/ 0 w 8097830"/>
              <a:gd name="connsiteY0" fmla="*/ 191935 h 7161360"/>
              <a:gd name="connsiteX1" fmla="*/ 5981700 w 8097830"/>
              <a:gd name="connsiteY1" fmla="*/ 178999 h 7161360"/>
              <a:gd name="connsiteX2" fmla="*/ 8097830 w 8097830"/>
              <a:gd name="connsiteY2" fmla="*/ 407835 h 7161360"/>
              <a:gd name="connsiteX3" fmla="*/ 8097830 w 8097830"/>
              <a:gd name="connsiteY3" fmla="*/ 5380485 h 7161360"/>
              <a:gd name="connsiteX4" fmla="*/ 6316955 w 8097830"/>
              <a:gd name="connsiteY4" fmla="*/ 7161360 h 7161360"/>
              <a:gd name="connsiteX5" fmla="*/ 1780875 w 8097830"/>
              <a:gd name="connsiteY5" fmla="*/ 7161360 h 7161360"/>
              <a:gd name="connsiteX6" fmla="*/ 0 w 8097830"/>
              <a:gd name="connsiteY6" fmla="*/ 5380485 h 7161360"/>
              <a:gd name="connsiteX7" fmla="*/ 0 w 8097830"/>
              <a:gd name="connsiteY7" fmla="*/ 191935 h 7161360"/>
              <a:gd name="connsiteX0" fmla="*/ 6350 w 8097830"/>
              <a:gd name="connsiteY0" fmla="*/ 182410 h 7161360"/>
              <a:gd name="connsiteX1" fmla="*/ 5981700 w 8097830"/>
              <a:gd name="connsiteY1" fmla="*/ 178999 h 7161360"/>
              <a:gd name="connsiteX2" fmla="*/ 8097830 w 8097830"/>
              <a:gd name="connsiteY2" fmla="*/ 407835 h 7161360"/>
              <a:gd name="connsiteX3" fmla="*/ 8097830 w 8097830"/>
              <a:gd name="connsiteY3" fmla="*/ 5380485 h 7161360"/>
              <a:gd name="connsiteX4" fmla="*/ 6316955 w 8097830"/>
              <a:gd name="connsiteY4" fmla="*/ 7161360 h 7161360"/>
              <a:gd name="connsiteX5" fmla="*/ 1780875 w 8097830"/>
              <a:gd name="connsiteY5" fmla="*/ 7161360 h 7161360"/>
              <a:gd name="connsiteX6" fmla="*/ 0 w 8097830"/>
              <a:gd name="connsiteY6" fmla="*/ 5380485 h 7161360"/>
              <a:gd name="connsiteX7" fmla="*/ 6350 w 8097830"/>
              <a:gd name="connsiteY7" fmla="*/ 182410 h 7161360"/>
              <a:gd name="connsiteX0" fmla="*/ 611 w 8098441"/>
              <a:gd name="connsiteY0" fmla="*/ 176060 h 7161360"/>
              <a:gd name="connsiteX1" fmla="*/ 5982311 w 8098441"/>
              <a:gd name="connsiteY1" fmla="*/ 178999 h 7161360"/>
              <a:gd name="connsiteX2" fmla="*/ 8098441 w 8098441"/>
              <a:gd name="connsiteY2" fmla="*/ 407835 h 7161360"/>
              <a:gd name="connsiteX3" fmla="*/ 8098441 w 8098441"/>
              <a:gd name="connsiteY3" fmla="*/ 5380485 h 7161360"/>
              <a:gd name="connsiteX4" fmla="*/ 6317566 w 8098441"/>
              <a:gd name="connsiteY4" fmla="*/ 7161360 h 7161360"/>
              <a:gd name="connsiteX5" fmla="*/ 1781486 w 8098441"/>
              <a:gd name="connsiteY5" fmla="*/ 7161360 h 7161360"/>
              <a:gd name="connsiteX6" fmla="*/ 611 w 8098441"/>
              <a:gd name="connsiteY6" fmla="*/ 5380485 h 7161360"/>
              <a:gd name="connsiteX7" fmla="*/ 611 w 8098441"/>
              <a:gd name="connsiteY7" fmla="*/ 176060 h 7161360"/>
              <a:gd name="connsiteX0" fmla="*/ 611 w 8098441"/>
              <a:gd name="connsiteY0" fmla="*/ 176060 h 7161360"/>
              <a:gd name="connsiteX1" fmla="*/ 5982311 w 8098441"/>
              <a:gd name="connsiteY1" fmla="*/ 178999 h 7161360"/>
              <a:gd name="connsiteX2" fmla="*/ 8098441 w 8098441"/>
              <a:gd name="connsiteY2" fmla="*/ 407835 h 7161360"/>
              <a:gd name="connsiteX3" fmla="*/ 8098441 w 8098441"/>
              <a:gd name="connsiteY3" fmla="*/ 5380485 h 7161360"/>
              <a:gd name="connsiteX4" fmla="*/ 5981016 w 8098441"/>
              <a:gd name="connsiteY4" fmla="*/ 7047060 h 7161360"/>
              <a:gd name="connsiteX5" fmla="*/ 1781486 w 8098441"/>
              <a:gd name="connsiteY5" fmla="*/ 7161360 h 7161360"/>
              <a:gd name="connsiteX6" fmla="*/ 611 w 8098441"/>
              <a:gd name="connsiteY6" fmla="*/ 5380485 h 7161360"/>
              <a:gd name="connsiteX7" fmla="*/ 611 w 8098441"/>
              <a:gd name="connsiteY7" fmla="*/ 176060 h 7161360"/>
              <a:gd name="connsiteX0" fmla="*/ 611 w 8098441"/>
              <a:gd name="connsiteY0" fmla="*/ 176060 h 7047060"/>
              <a:gd name="connsiteX1" fmla="*/ 5982311 w 8098441"/>
              <a:gd name="connsiteY1" fmla="*/ 178999 h 7047060"/>
              <a:gd name="connsiteX2" fmla="*/ 8098441 w 8098441"/>
              <a:gd name="connsiteY2" fmla="*/ 407835 h 7047060"/>
              <a:gd name="connsiteX3" fmla="*/ 8098441 w 8098441"/>
              <a:gd name="connsiteY3" fmla="*/ 5380485 h 7047060"/>
              <a:gd name="connsiteX4" fmla="*/ 5981016 w 8098441"/>
              <a:gd name="connsiteY4" fmla="*/ 7047060 h 7047060"/>
              <a:gd name="connsiteX5" fmla="*/ 1133786 w 8098441"/>
              <a:gd name="connsiteY5" fmla="*/ 7015310 h 7047060"/>
              <a:gd name="connsiteX6" fmla="*/ 611 w 8098441"/>
              <a:gd name="connsiteY6" fmla="*/ 5380485 h 7047060"/>
              <a:gd name="connsiteX7" fmla="*/ 611 w 8098441"/>
              <a:gd name="connsiteY7" fmla="*/ 176060 h 7047060"/>
              <a:gd name="connsiteX0" fmla="*/ 611 w 8098441"/>
              <a:gd name="connsiteY0" fmla="*/ 176060 h 7047060"/>
              <a:gd name="connsiteX1" fmla="*/ 5982311 w 8098441"/>
              <a:gd name="connsiteY1" fmla="*/ 178999 h 7047060"/>
              <a:gd name="connsiteX2" fmla="*/ 8098441 w 8098441"/>
              <a:gd name="connsiteY2" fmla="*/ 407835 h 7047060"/>
              <a:gd name="connsiteX3" fmla="*/ 8098441 w 8098441"/>
              <a:gd name="connsiteY3" fmla="*/ 5380485 h 7047060"/>
              <a:gd name="connsiteX4" fmla="*/ 5981016 w 8098441"/>
              <a:gd name="connsiteY4" fmla="*/ 7047060 h 7047060"/>
              <a:gd name="connsiteX5" fmla="*/ 1133786 w 8098441"/>
              <a:gd name="connsiteY5" fmla="*/ 7015310 h 7047060"/>
              <a:gd name="connsiteX6" fmla="*/ 611 w 8098441"/>
              <a:gd name="connsiteY6" fmla="*/ 5380485 h 7047060"/>
              <a:gd name="connsiteX7" fmla="*/ 611 w 8098441"/>
              <a:gd name="connsiteY7" fmla="*/ 176060 h 7047060"/>
              <a:gd name="connsiteX0" fmla="*/ 593 w 8098423"/>
              <a:gd name="connsiteY0" fmla="*/ 176060 h 7047060"/>
              <a:gd name="connsiteX1" fmla="*/ 5982293 w 8098423"/>
              <a:gd name="connsiteY1" fmla="*/ 178999 h 7047060"/>
              <a:gd name="connsiteX2" fmla="*/ 8098423 w 8098423"/>
              <a:gd name="connsiteY2" fmla="*/ 407835 h 7047060"/>
              <a:gd name="connsiteX3" fmla="*/ 8098423 w 8098423"/>
              <a:gd name="connsiteY3" fmla="*/ 5380485 h 7047060"/>
              <a:gd name="connsiteX4" fmla="*/ 5980998 w 8098423"/>
              <a:gd name="connsiteY4" fmla="*/ 7047060 h 7047060"/>
              <a:gd name="connsiteX5" fmla="*/ 1133768 w 8098423"/>
              <a:gd name="connsiteY5" fmla="*/ 7015310 h 7047060"/>
              <a:gd name="connsiteX6" fmla="*/ 593 w 8098423"/>
              <a:gd name="connsiteY6" fmla="*/ 5380485 h 7047060"/>
              <a:gd name="connsiteX7" fmla="*/ 593 w 8098423"/>
              <a:gd name="connsiteY7" fmla="*/ 176060 h 7047060"/>
              <a:gd name="connsiteX0" fmla="*/ 989 w 8098819"/>
              <a:gd name="connsiteY0" fmla="*/ 176060 h 7047060"/>
              <a:gd name="connsiteX1" fmla="*/ 5982689 w 8098819"/>
              <a:gd name="connsiteY1" fmla="*/ 178999 h 7047060"/>
              <a:gd name="connsiteX2" fmla="*/ 8098819 w 8098819"/>
              <a:gd name="connsiteY2" fmla="*/ 407835 h 7047060"/>
              <a:gd name="connsiteX3" fmla="*/ 8098819 w 8098819"/>
              <a:gd name="connsiteY3" fmla="*/ 5380485 h 7047060"/>
              <a:gd name="connsiteX4" fmla="*/ 5981394 w 8098819"/>
              <a:gd name="connsiteY4" fmla="*/ 7047060 h 7047060"/>
              <a:gd name="connsiteX5" fmla="*/ 1134164 w 8098819"/>
              <a:gd name="connsiteY5" fmla="*/ 7015310 h 7047060"/>
              <a:gd name="connsiteX6" fmla="*/ 989 w 8098819"/>
              <a:gd name="connsiteY6" fmla="*/ 5380485 h 7047060"/>
              <a:gd name="connsiteX7" fmla="*/ 989 w 8098819"/>
              <a:gd name="connsiteY7" fmla="*/ 176060 h 7047060"/>
              <a:gd name="connsiteX0" fmla="*/ 980 w 8098810"/>
              <a:gd name="connsiteY0" fmla="*/ 176060 h 7047060"/>
              <a:gd name="connsiteX1" fmla="*/ 5982680 w 8098810"/>
              <a:gd name="connsiteY1" fmla="*/ 178999 h 7047060"/>
              <a:gd name="connsiteX2" fmla="*/ 8098810 w 8098810"/>
              <a:gd name="connsiteY2" fmla="*/ 407835 h 7047060"/>
              <a:gd name="connsiteX3" fmla="*/ 8098810 w 8098810"/>
              <a:gd name="connsiteY3" fmla="*/ 5380485 h 7047060"/>
              <a:gd name="connsiteX4" fmla="*/ 5981385 w 8098810"/>
              <a:gd name="connsiteY4" fmla="*/ 7047060 h 7047060"/>
              <a:gd name="connsiteX5" fmla="*/ 1134155 w 8098810"/>
              <a:gd name="connsiteY5" fmla="*/ 7015310 h 7047060"/>
              <a:gd name="connsiteX6" fmla="*/ 980 w 8098810"/>
              <a:gd name="connsiteY6" fmla="*/ 5380485 h 7047060"/>
              <a:gd name="connsiteX7" fmla="*/ 980 w 8098810"/>
              <a:gd name="connsiteY7" fmla="*/ 176060 h 7047060"/>
              <a:gd name="connsiteX0" fmla="*/ 1113 w 8098943"/>
              <a:gd name="connsiteY0" fmla="*/ 176060 h 7047060"/>
              <a:gd name="connsiteX1" fmla="*/ 5982813 w 8098943"/>
              <a:gd name="connsiteY1" fmla="*/ 178999 h 7047060"/>
              <a:gd name="connsiteX2" fmla="*/ 8098943 w 8098943"/>
              <a:gd name="connsiteY2" fmla="*/ 407835 h 7047060"/>
              <a:gd name="connsiteX3" fmla="*/ 8098943 w 8098943"/>
              <a:gd name="connsiteY3" fmla="*/ 5380485 h 7047060"/>
              <a:gd name="connsiteX4" fmla="*/ 5981518 w 8098943"/>
              <a:gd name="connsiteY4" fmla="*/ 7047060 h 7047060"/>
              <a:gd name="connsiteX5" fmla="*/ 1134288 w 8098943"/>
              <a:gd name="connsiteY5" fmla="*/ 7015310 h 7047060"/>
              <a:gd name="connsiteX6" fmla="*/ 1113 w 8098943"/>
              <a:gd name="connsiteY6" fmla="*/ 5380485 h 7047060"/>
              <a:gd name="connsiteX7" fmla="*/ 1113 w 8098943"/>
              <a:gd name="connsiteY7" fmla="*/ 176060 h 7047060"/>
              <a:gd name="connsiteX0" fmla="*/ 6145 w 8103975"/>
              <a:gd name="connsiteY0" fmla="*/ 176060 h 7047060"/>
              <a:gd name="connsiteX1" fmla="*/ 5987845 w 8103975"/>
              <a:gd name="connsiteY1" fmla="*/ 178999 h 7047060"/>
              <a:gd name="connsiteX2" fmla="*/ 8103975 w 8103975"/>
              <a:gd name="connsiteY2" fmla="*/ 407835 h 7047060"/>
              <a:gd name="connsiteX3" fmla="*/ 8103975 w 8103975"/>
              <a:gd name="connsiteY3" fmla="*/ 5380485 h 7047060"/>
              <a:gd name="connsiteX4" fmla="*/ 5986550 w 8103975"/>
              <a:gd name="connsiteY4" fmla="*/ 7047060 h 7047060"/>
              <a:gd name="connsiteX5" fmla="*/ 1139320 w 8103975"/>
              <a:gd name="connsiteY5" fmla="*/ 7015310 h 7047060"/>
              <a:gd name="connsiteX6" fmla="*/ 6145 w 8103975"/>
              <a:gd name="connsiteY6" fmla="*/ 5380485 h 7047060"/>
              <a:gd name="connsiteX7" fmla="*/ 6145 w 8103975"/>
              <a:gd name="connsiteY7" fmla="*/ 176060 h 7047060"/>
              <a:gd name="connsiteX0" fmla="*/ 6145 w 8103975"/>
              <a:gd name="connsiteY0" fmla="*/ 176060 h 7047060"/>
              <a:gd name="connsiteX1" fmla="*/ 5987845 w 8103975"/>
              <a:gd name="connsiteY1" fmla="*/ 178999 h 7047060"/>
              <a:gd name="connsiteX2" fmla="*/ 8103975 w 8103975"/>
              <a:gd name="connsiteY2" fmla="*/ 407835 h 7047060"/>
              <a:gd name="connsiteX3" fmla="*/ 8103975 w 8103975"/>
              <a:gd name="connsiteY3" fmla="*/ 5380485 h 7047060"/>
              <a:gd name="connsiteX4" fmla="*/ 5986550 w 8103975"/>
              <a:gd name="connsiteY4" fmla="*/ 7047060 h 7047060"/>
              <a:gd name="connsiteX5" fmla="*/ 1139320 w 8103975"/>
              <a:gd name="connsiteY5" fmla="*/ 7015310 h 7047060"/>
              <a:gd name="connsiteX6" fmla="*/ 6145 w 8103975"/>
              <a:gd name="connsiteY6" fmla="*/ 5380485 h 7047060"/>
              <a:gd name="connsiteX7" fmla="*/ 6145 w 8103975"/>
              <a:gd name="connsiteY7" fmla="*/ 176060 h 7047060"/>
              <a:gd name="connsiteX0" fmla="*/ 6145 w 8103975"/>
              <a:gd name="connsiteY0" fmla="*/ 176060 h 7015310"/>
              <a:gd name="connsiteX1" fmla="*/ 5987845 w 8103975"/>
              <a:gd name="connsiteY1" fmla="*/ 178999 h 7015310"/>
              <a:gd name="connsiteX2" fmla="*/ 8103975 w 8103975"/>
              <a:gd name="connsiteY2" fmla="*/ 407835 h 7015310"/>
              <a:gd name="connsiteX3" fmla="*/ 8103975 w 8103975"/>
              <a:gd name="connsiteY3" fmla="*/ 5380485 h 7015310"/>
              <a:gd name="connsiteX4" fmla="*/ 5983375 w 8103975"/>
              <a:gd name="connsiteY4" fmla="*/ 7015310 h 7015310"/>
              <a:gd name="connsiteX5" fmla="*/ 1139320 w 8103975"/>
              <a:gd name="connsiteY5" fmla="*/ 7015310 h 7015310"/>
              <a:gd name="connsiteX6" fmla="*/ 6145 w 8103975"/>
              <a:gd name="connsiteY6" fmla="*/ 5380485 h 7015310"/>
              <a:gd name="connsiteX7" fmla="*/ 6145 w 8103975"/>
              <a:gd name="connsiteY7" fmla="*/ 176060 h 7015310"/>
              <a:gd name="connsiteX0" fmla="*/ 6145 w 8103975"/>
              <a:gd name="connsiteY0" fmla="*/ 176060 h 7015310"/>
              <a:gd name="connsiteX1" fmla="*/ 5987845 w 8103975"/>
              <a:gd name="connsiteY1" fmla="*/ 178999 h 7015310"/>
              <a:gd name="connsiteX2" fmla="*/ 8103975 w 8103975"/>
              <a:gd name="connsiteY2" fmla="*/ 407835 h 7015310"/>
              <a:gd name="connsiteX3" fmla="*/ 8103975 w 8103975"/>
              <a:gd name="connsiteY3" fmla="*/ 5380485 h 7015310"/>
              <a:gd name="connsiteX4" fmla="*/ 5983375 w 8103975"/>
              <a:gd name="connsiteY4" fmla="*/ 7015310 h 7015310"/>
              <a:gd name="connsiteX5" fmla="*/ 1139320 w 8103975"/>
              <a:gd name="connsiteY5" fmla="*/ 7015310 h 7015310"/>
              <a:gd name="connsiteX6" fmla="*/ 6145 w 8103975"/>
              <a:gd name="connsiteY6" fmla="*/ 5380485 h 7015310"/>
              <a:gd name="connsiteX7" fmla="*/ 6145 w 8103975"/>
              <a:gd name="connsiteY7" fmla="*/ 176060 h 7015310"/>
              <a:gd name="connsiteX0" fmla="*/ 6145 w 8103975"/>
              <a:gd name="connsiteY0" fmla="*/ 176060 h 7015310"/>
              <a:gd name="connsiteX1" fmla="*/ 5987845 w 8103975"/>
              <a:gd name="connsiteY1" fmla="*/ 178999 h 7015310"/>
              <a:gd name="connsiteX2" fmla="*/ 8103975 w 8103975"/>
              <a:gd name="connsiteY2" fmla="*/ 407835 h 7015310"/>
              <a:gd name="connsiteX3" fmla="*/ 8103975 w 8103975"/>
              <a:gd name="connsiteY3" fmla="*/ 5380485 h 7015310"/>
              <a:gd name="connsiteX4" fmla="*/ 5983375 w 8103975"/>
              <a:gd name="connsiteY4" fmla="*/ 7015310 h 7015310"/>
              <a:gd name="connsiteX5" fmla="*/ 1139320 w 8103975"/>
              <a:gd name="connsiteY5" fmla="*/ 7015310 h 7015310"/>
              <a:gd name="connsiteX6" fmla="*/ 6145 w 8103975"/>
              <a:gd name="connsiteY6" fmla="*/ 5380485 h 7015310"/>
              <a:gd name="connsiteX7" fmla="*/ 6145 w 8103975"/>
              <a:gd name="connsiteY7" fmla="*/ 176060 h 7015310"/>
              <a:gd name="connsiteX0" fmla="*/ 6145 w 8103975"/>
              <a:gd name="connsiteY0" fmla="*/ 186280 h 7025530"/>
              <a:gd name="connsiteX1" fmla="*/ 5984670 w 8103975"/>
              <a:gd name="connsiteY1" fmla="*/ 151119 h 7025530"/>
              <a:gd name="connsiteX2" fmla="*/ 8103975 w 8103975"/>
              <a:gd name="connsiteY2" fmla="*/ 418055 h 7025530"/>
              <a:gd name="connsiteX3" fmla="*/ 8103975 w 8103975"/>
              <a:gd name="connsiteY3" fmla="*/ 5390705 h 7025530"/>
              <a:gd name="connsiteX4" fmla="*/ 5983375 w 8103975"/>
              <a:gd name="connsiteY4" fmla="*/ 7025530 h 7025530"/>
              <a:gd name="connsiteX5" fmla="*/ 1139320 w 8103975"/>
              <a:gd name="connsiteY5" fmla="*/ 7025530 h 7025530"/>
              <a:gd name="connsiteX6" fmla="*/ 6145 w 8103975"/>
              <a:gd name="connsiteY6" fmla="*/ 5390705 h 7025530"/>
              <a:gd name="connsiteX7" fmla="*/ 6145 w 8103975"/>
              <a:gd name="connsiteY7" fmla="*/ 186280 h 7025530"/>
              <a:gd name="connsiteX0" fmla="*/ 6145 w 8103975"/>
              <a:gd name="connsiteY0" fmla="*/ 134828 h 6974078"/>
              <a:gd name="connsiteX1" fmla="*/ 5984670 w 8103975"/>
              <a:gd name="connsiteY1" fmla="*/ 99667 h 6974078"/>
              <a:gd name="connsiteX2" fmla="*/ 8103975 w 8103975"/>
              <a:gd name="connsiteY2" fmla="*/ 366603 h 6974078"/>
              <a:gd name="connsiteX3" fmla="*/ 8103975 w 8103975"/>
              <a:gd name="connsiteY3" fmla="*/ 5339253 h 6974078"/>
              <a:gd name="connsiteX4" fmla="*/ 5983375 w 8103975"/>
              <a:gd name="connsiteY4" fmla="*/ 6974078 h 6974078"/>
              <a:gd name="connsiteX5" fmla="*/ 1139320 w 8103975"/>
              <a:gd name="connsiteY5" fmla="*/ 6974078 h 6974078"/>
              <a:gd name="connsiteX6" fmla="*/ 6145 w 8103975"/>
              <a:gd name="connsiteY6" fmla="*/ 5339253 h 6974078"/>
              <a:gd name="connsiteX7" fmla="*/ 6145 w 8103975"/>
              <a:gd name="connsiteY7" fmla="*/ 134828 h 6974078"/>
              <a:gd name="connsiteX0" fmla="*/ 6145 w 8103975"/>
              <a:gd name="connsiteY0" fmla="*/ 35161 h 6874411"/>
              <a:gd name="connsiteX1" fmla="*/ 5984670 w 8103975"/>
              <a:gd name="connsiteY1" fmla="*/ 0 h 6874411"/>
              <a:gd name="connsiteX2" fmla="*/ 8103975 w 8103975"/>
              <a:gd name="connsiteY2" fmla="*/ 5239586 h 6874411"/>
              <a:gd name="connsiteX3" fmla="*/ 5983375 w 8103975"/>
              <a:gd name="connsiteY3" fmla="*/ 6874411 h 6874411"/>
              <a:gd name="connsiteX4" fmla="*/ 1139320 w 8103975"/>
              <a:gd name="connsiteY4" fmla="*/ 6874411 h 6874411"/>
              <a:gd name="connsiteX5" fmla="*/ 6145 w 8103975"/>
              <a:gd name="connsiteY5" fmla="*/ 5239586 h 6874411"/>
              <a:gd name="connsiteX6" fmla="*/ 6145 w 8103975"/>
              <a:gd name="connsiteY6" fmla="*/ 35161 h 6874411"/>
              <a:gd name="connsiteX0" fmla="*/ 6145 w 6662323"/>
              <a:gd name="connsiteY0" fmla="*/ 35161 h 6874411"/>
              <a:gd name="connsiteX1" fmla="*/ 5984670 w 6662323"/>
              <a:gd name="connsiteY1" fmla="*/ 0 h 6874411"/>
              <a:gd name="connsiteX2" fmla="*/ 5983375 w 6662323"/>
              <a:gd name="connsiteY2" fmla="*/ 6874411 h 6874411"/>
              <a:gd name="connsiteX3" fmla="*/ 1139320 w 6662323"/>
              <a:gd name="connsiteY3" fmla="*/ 6874411 h 6874411"/>
              <a:gd name="connsiteX4" fmla="*/ 6145 w 6662323"/>
              <a:gd name="connsiteY4" fmla="*/ 5239586 h 6874411"/>
              <a:gd name="connsiteX5" fmla="*/ 6145 w 6662323"/>
              <a:gd name="connsiteY5" fmla="*/ 35161 h 6874411"/>
              <a:gd name="connsiteX0" fmla="*/ 6145 w 6429576"/>
              <a:gd name="connsiteY0" fmla="*/ 35161 h 6874411"/>
              <a:gd name="connsiteX1" fmla="*/ 5984670 w 6429576"/>
              <a:gd name="connsiteY1" fmla="*/ 0 h 6874411"/>
              <a:gd name="connsiteX2" fmla="*/ 5983375 w 6429576"/>
              <a:gd name="connsiteY2" fmla="*/ 6874411 h 6874411"/>
              <a:gd name="connsiteX3" fmla="*/ 1139320 w 6429576"/>
              <a:gd name="connsiteY3" fmla="*/ 6874411 h 6874411"/>
              <a:gd name="connsiteX4" fmla="*/ 6145 w 6429576"/>
              <a:gd name="connsiteY4" fmla="*/ 5239586 h 6874411"/>
              <a:gd name="connsiteX5" fmla="*/ 6145 w 6429576"/>
              <a:gd name="connsiteY5" fmla="*/ 35161 h 6874411"/>
              <a:gd name="connsiteX0" fmla="*/ 6145 w 5991227"/>
              <a:gd name="connsiteY0" fmla="*/ 35161 h 6874411"/>
              <a:gd name="connsiteX1" fmla="*/ 5984670 w 5991227"/>
              <a:gd name="connsiteY1" fmla="*/ 0 h 6874411"/>
              <a:gd name="connsiteX2" fmla="*/ 5983375 w 5991227"/>
              <a:gd name="connsiteY2" fmla="*/ 6874411 h 6874411"/>
              <a:gd name="connsiteX3" fmla="*/ 1139320 w 5991227"/>
              <a:gd name="connsiteY3" fmla="*/ 6874411 h 6874411"/>
              <a:gd name="connsiteX4" fmla="*/ 6145 w 5991227"/>
              <a:gd name="connsiteY4" fmla="*/ 5239586 h 6874411"/>
              <a:gd name="connsiteX5" fmla="*/ 6145 w 5991227"/>
              <a:gd name="connsiteY5" fmla="*/ 35161 h 6874411"/>
              <a:gd name="connsiteX0" fmla="*/ 82310 w 6070567"/>
              <a:gd name="connsiteY0" fmla="*/ 6586 h 6874411"/>
              <a:gd name="connsiteX1" fmla="*/ 6064010 w 6070567"/>
              <a:gd name="connsiteY1" fmla="*/ 0 h 6874411"/>
              <a:gd name="connsiteX2" fmla="*/ 6062715 w 6070567"/>
              <a:gd name="connsiteY2" fmla="*/ 6874411 h 6874411"/>
              <a:gd name="connsiteX3" fmla="*/ 1218660 w 6070567"/>
              <a:gd name="connsiteY3" fmla="*/ 6874411 h 6874411"/>
              <a:gd name="connsiteX4" fmla="*/ 85485 w 6070567"/>
              <a:gd name="connsiteY4" fmla="*/ 5239586 h 6874411"/>
              <a:gd name="connsiteX5" fmla="*/ 82310 w 6070567"/>
              <a:gd name="connsiteY5" fmla="*/ 6586 h 6874411"/>
              <a:gd name="connsiteX0" fmla="*/ 39225 w 6100507"/>
              <a:gd name="connsiteY0" fmla="*/ 181211 h 6874411"/>
              <a:gd name="connsiteX1" fmla="*/ 6093950 w 6100507"/>
              <a:gd name="connsiteY1" fmla="*/ 0 h 6874411"/>
              <a:gd name="connsiteX2" fmla="*/ 6092655 w 6100507"/>
              <a:gd name="connsiteY2" fmla="*/ 6874411 h 6874411"/>
              <a:gd name="connsiteX3" fmla="*/ 1248600 w 6100507"/>
              <a:gd name="connsiteY3" fmla="*/ 6874411 h 6874411"/>
              <a:gd name="connsiteX4" fmla="*/ 115425 w 6100507"/>
              <a:gd name="connsiteY4" fmla="*/ 5239586 h 6874411"/>
              <a:gd name="connsiteX5" fmla="*/ 39225 w 6100507"/>
              <a:gd name="connsiteY5" fmla="*/ 181211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82311 w 6070568"/>
              <a:gd name="connsiteY0" fmla="*/ 6586 h 6874411"/>
              <a:gd name="connsiteX1" fmla="*/ 6064011 w 6070568"/>
              <a:gd name="connsiteY1" fmla="*/ 0 h 6874411"/>
              <a:gd name="connsiteX2" fmla="*/ 6062716 w 6070568"/>
              <a:gd name="connsiteY2" fmla="*/ 6874411 h 6874411"/>
              <a:gd name="connsiteX3" fmla="*/ 1218661 w 6070568"/>
              <a:gd name="connsiteY3" fmla="*/ 6874411 h 6874411"/>
              <a:gd name="connsiteX4" fmla="*/ 85486 w 6070568"/>
              <a:gd name="connsiteY4" fmla="*/ 5239586 h 6874411"/>
              <a:gd name="connsiteX5" fmla="*/ 82311 w 6070568"/>
              <a:gd name="connsiteY5" fmla="*/ 6586 h 6874411"/>
              <a:gd name="connsiteX0" fmla="*/ 5628 w 5993885"/>
              <a:gd name="connsiteY0" fmla="*/ 6586 h 6874411"/>
              <a:gd name="connsiteX1" fmla="*/ 5987328 w 5993885"/>
              <a:gd name="connsiteY1" fmla="*/ 0 h 6874411"/>
              <a:gd name="connsiteX2" fmla="*/ 5986033 w 5993885"/>
              <a:gd name="connsiteY2" fmla="*/ 6874411 h 6874411"/>
              <a:gd name="connsiteX3" fmla="*/ 1141978 w 5993885"/>
              <a:gd name="connsiteY3" fmla="*/ 6874411 h 6874411"/>
              <a:gd name="connsiteX4" fmla="*/ 8803 w 5993885"/>
              <a:gd name="connsiteY4" fmla="*/ 5239586 h 6874411"/>
              <a:gd name="connsiteX5" fmla="*/ 5628 w 5993885"/>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137659 w 5989566"/>
              <a:gd name="connsiteY3" fmla="*/ 6874411 h 6874411"/>
              <a:gd name="connsiteX4" fmla="*/ 4484 w 5989566"/>
              <a:gd name="connsiteY4" fmla="*/ 5239586 h 6874411"/>
              <a:gd name="connsiteX5" fmla="*/ 1309 w 5989566"/>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137659 w 5989566"/>
              <a:gd name="connsiteY3" fmla="*/ 6874411 h 6874411"/>
              <a:gd name="connsiteX4" fmla="*/ 4484 w 5989566"/>
              <a:gd name="connsiteY4" fmla="*/ 5239586 h 6874411"/>
              <a:gd name="connsiteX5" fmla="*/ 1309 w 5989566"/>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369434 w 5989566"/>
              <a:gd name="connsiteY3" fmla="*/ 6874411 h 6874411"/>
              <a:gd name="connsiteX4" fmla="*/ 4484 w 5989566"/>
              <a:gd name="connsiteY4" fmla="*/ 5239586 h 6874411"/>
              <a:gd name="connsiteX5" fmla="*/ 1309 w 5989566"/>
              <a:gd name="connsiteY5" fmla="*/ 6586 h 6874411"/>
              <a:gd name="connsiteX0" fmla="*/ 1309 w 5989566"/>
              <a:gd name="connsiteY0" fmla="*/ 6586 h 6874411"/>
              <a:gd name="connsiteX1" fmla="*/ 5983009 w 5989566"/>
              <a:gd name="connsiteY1" fmla="*/ 0 h 6874411"/>
              <a:gd name="connsiteX2" fmla="*/ 5981714 w 5989566"/>
              <a:gd name="connsiteY2" fmla="*/ 6874411 h 6874411"/>
              <a:gd name="connsiteX3" fmla="*/ 1369434 w 5989566"/>
              <a:gd name="connsiteY3" fmla="*/ 6874411 h 6874411"/>
              <a:gd name="connsiteX4" fmla="*/ 4484 w 5989566"/>
              <a:gd name="connsiteY4" fmla="*/ 5239586 h 6874411"/>
              <a:gd name="connsiteX5" fmla="*/ 1309 w 5989566"/>
              <a:gd name="connsiteY5" fmla="*/ 6586 h 6874411"/>
              <a:gd name="connsiteX0" fmla="*/ 19849 w 6008106"/>
              <a:gd name="connsiteY0" fmla="*/ 6586 h 6995509"/>
              <a:gd name="connsiteX1" fmla="*/ 6001549 w 6008106"/>
              <a:gd name="connsiteY1" fmla="*/ 0 h 6995509"/>
              <a:gd name="connsiteX2" fmla="*/ 6000254 w 6008106"/>
              <a:gd name="connsiteY2" fmla="*/ 6874411 h 6995509"/>
              <a:gd name="connsiteX3" fmla="*/ 1387974 w 6008106"/>
              <a:gd name="connsiteY3" fmla="*/ 6874411 h 6995509"/>
              <a:gd name="connsiteX4" fmla="*/ 799 w 6008106"/>
              <a:gd name="connsiteY4" fmla="*/ 5239586 h 6995509"/>
              <a:gd name="connsiteX5" fmla="*/ 19849 w 6008106"/>
              <a:gd name="connsiteY5" fmla="*/ 6586 h 6995509"/>
              <a:gd name="connsiteX0" fmla="*/ 19849 w 6008106"/>
              <a:gd name="connsiteY0" fmla="*/ 6586 h 6874411"/>
              <a:gd name="connsiteX1" fmla="*/ 6001549 w 6008106"/>
              <a:gd name="connsiteY1" fmla="*/ 0 h 6874411"/>
              <a:gd name="connsiteX2" fmla="*/ 6000254 w 6008106"/>
              <a:gd name="connsiteY2" fmla="*/ 6874411 h 6874411"/>
              <a:gd name="connsiteX3" fmla="*/ 1387974 w 6008106"/>
              <a:gd name="connsiteY3" fmla="*/ 6874411 h 6874411"/>
              <a:gd name="connsiteX4" fmla="*/ 799 w 6008106"/>
              <a:gd name="connsiteY4" fmla="*/ 5239586 h 6874411"/>
              <a:gd name="connsiteX5" fmla="*/ 19849 w 6008106"/>
              <a:gd name="connsiteY5" fmla="*/ 6586 h 6874411"/>
              <a:gd name="connsiteX0" fmla="*/ 19849 w 6008106"/>
              <a:gd name="connsiteY0" fmla="*/ 6586 h 6874411"/>
              <a:gd name="connsiteX1" fmla="*/ 6001549 w 6008106"/>
              <a:gd name="connsiteY1" fmla="*/ 0 h 6874411"/>
              <a:gd name="connsiteX2" fmla="*/ 6000254 w 6008106"/>
              <a:gd name="connsiteY2" fmla="*/ 6874411 h 6874411"/>
              <a:gd name="connsiteX3" fmla="*/ 1387974 w 6008106"/>
              <a:gd name="connsiteY3" fmla="*/ 6874411 h 6874411"/>
              <a:gd name="connsiteX4" fmla="*/ 799 w 6008106"/>
              <a:gd name="connsiteY4" fmla="*/ 5239586 h 6874411"/>
              <a:gd name="connsiteX5" fmla="*/ 19849 w 6008106"/>
              <a:gd name="connsiteY5" fmla="*/ 6586 h 6874411"/>
              <a:gd name="connsiteX0" fmla="*/ 19849 w 6008106"/>
              <a:gd name="connsiteY0" fmla="*/ 6586 h 6874447"/>
              <a:gd name="connsiteX1" fmla="*/ 6001549 w 6008106"/>
              <a:gd name="connsiteY1" fmla="*/ 0 h 6874447"/>
              <a:gd name="connsiteX2" fmla="*/ 6000254 w 6008106"/>
              <a:gd name="connsiteY2" fmla="*/ 6874411 h 6874447"/>
              <a:gd name="connsiteX3" fmla="*/ 1387974 w 6008106"/>
              <a:gd name="connsiteY3" fmla="*/ 6874411 h 6874447"/>
              <a:gd name="connsiteX4" fmla="*/ 799 w 6008106"/>
              <a:gd name="connsiteY4" fmla="*/ 5239586 h 6874447"/>
              <a:gd name="connsiteX5" fmla="*/ 19849 w 6008106"/>
              <a:gd name="connsiteY5" fmla="*/ 6586 h 6874447"/>
              <a:gd name="connsiteX0" fmla="*/ 21445 w 6009702"/>
              <a:gd name="connsiteY0" fmla="*/ 6586 h 6874477"/>
              <a:gd name="connsiteX1" fmla="*/ 6003145 w 6009702"/>
              <a:gd name="connsiteY1" fmla="*/ 0 h 6874477"/>
              <a:gd name="connsiteX2" fmla="*/ 6001850 w 6009702"/>
              <a:gd name="connsiteY2" fmla="*/ 6874411 h 6874477"/>
              <a:gd name="connsiteX3" fmla="*/ 1389570 w 6009702"/>
              <a:gd name="connsiteY3" fmla="*/ 6874411 h 6874477"/>
              <a:gd name="connsiteX4" fmla="*/ 2395 w 6009702"/>
              <a:gd name="connsiteY4" fmla="*/ 5239586 h 6874477"/>
              <a:gd name="connsiteX5" fmla="*/ 21445 w 6009702"/>
              <a:gd name="connsiteY5" fmla="*/ 6586 h 6874477"/>
              <a:gd name="connsiteX0" fmla="*/ 21685 w 6009942"/>
              <a:gd name="connsiteY0" fmla="*/ 6586 h 6874411"/>
              <a:gd name="connsiteX1" fmla="*/ 6003385 w 6009942"/>
              <a:gd name="connsiteY1" fmla="*/ 0 h 6874411"/>
              <a:gd name="connsiteX2" fmla="*/ 6002090 w 6009942"/>
              <a:gd name="connsiteY2" fmla="*/ 6874411 h 6874411"/>
              <a:gd name="connsiteX3" fmla="*/ 1389810 w 6009942"/>
              <a:gd name="connsiteY3" fmla="*/ 6874411 h 6874411"/>
              <a:gd name="connsiteX4" fmla="*/ 2635 w 6009942"/>
              <a:gd name="connsiteY4" fmla="*/ 5239586 h 6874411"/>
              <a:gd name="connsiteX5" fmla="*/ 21685 w 6009942"/>
              <a:gd name="connsiteY5" fmla="*/ 6586 h 6874411"/>
              <a:gd name="connsiteX0" fmla="*/ 1308 w 6011790"/>
              <a:gd name="connsiteY0" fmla="*/ 660636 h 6874411"/>
              <a:gd name="connsiteX1" fmla="*/ 6005233 w 6011790"/>
              <a:gd name="connsiteY1" fmla="*/ 0 h 6874411"/>
              <a:gd name="connsiteX2" fmla="*/ 6003938 w 6011790"/>
              <a:gd name="connsiteY2" fmla="*/ 6874411 h 6874411"/>
              <a:gd name="connsiteX3" fmla="*/ 1391658 w 6011790"/>
              <a:gd name="connsiteY3" fmla="*/ 6874411 h 6874411"/>
              <a:gd name="connsiteX4" fmla="*/ 4483 w 6011790"/>
              <a:gd name="connsiteY4" fmla="*/ 5239586 h 6874411"/>
              <a:gd name="connsiteX5" fmla="*/ 1308 w 6011790"/>
              <a:gd name="connsiteY5" fmla="*/ 660636 h 6874411"/>
              <a:gd name="connsiteX0" fmla="*/ 1308 w 6010421"/>
              <a:gd name="connsiteY0" fmla="*/ 9761 h 6223536"/>
              <a:gd name="connsiteX1" fmla="*/ 6002058 w 6010421"/>
              <a:gd name="connsiteY1" fmla="*/ 0 h 6223536"/>
              <a:gd name="connsiteX2" fmla="*/ 6003938 w 6010421"/>
              <a:gd name="connsiteY2" fmla="*/ 6223536 h 6223536"/>
              <a:gd name="connsiteX3" fmla="*/ 1391658 w 6010421"/>
              <a:gd name="connsiteY3" fmla="*/ 6223536 h 6223536"/>
              <a:gd name="connsiteX4" fmla="*/ 4483 w 6010421"/>
              <a:gd name="connsiteY4" fmla="*/ 4588711 h 6223536"/>
              <a:gd name="connsiteX5" fmla="*/ 1308 w 6010421"/>
              <a:gd name="connsiteY5" fmla="*/ 9761 h 6223536"/>
              <a:gd name="connsiteX0" fmla="*/ 1308 w 6005272"/>
              <a:gd name="connsiteY0" fmla="*/ 6586 h 6220361"/>
              <a:gd name="connsiteX1" fmla="*/ 5944908 w 6005272"/>
              <a:gd name="connsiteY1" fmla="*/ 0 h 6220361"/>
              <a:gd name="connsiteX2" fmla="*/ 6003938 w 6005272"/>
              <a:gd name="connsiteY2" fmla="*/ 6220361 h 6220361"/>
              <a:gd name="connsiteX3" fmla="*/ 1391658 w 6005272"/>
              <a:gd name="connsiteY3" fmla="*/ 6220361 h 6220361"/>
              <a:gd name="connsiteX4" fmla="*/ 4483 w 6005272"/>
              <a:gd name="connsiteY4" fmla="*/ 4585536 h 6220361"/>
              <a:gd name="connsiteX5" fmla="*/ 1308 w 6005272"/>
              <a:gd name="connsiteY5" fmla="*/ 6586 h 6220361"/>
              <a:gd name="connsiteX0" fmla="*/ 1308 w 5953271"/>
              <a:gd name="connsiteY0" fmla="*/ 6586 h 6220361"/>
              <a:gd name="connsiteX1" fmla="*/ 5944908 w 5953271"/>
              <a:gd name="connsiteY1" fmla="*/ 0 h 6220361"/>
              <a:gd name="connsiteX2" fmla="*/ 5946788 w 5953271"/>
              <a:gd name="connsiteY2" fmla="*/ 6217186 h 6220361"/>
              <a:gd name="connsiteX3" fmla="*/ 1391658 w 5953271"/>
              <a:gd name="connsiteY3" fmla="*/ 6220361 h 6220361"/>
              <a:gd name="connsiteX4" fmla="*/ 4483 w 5953271"/>
              <a:gd name="connsiteY4" fmla="*/ 4585536 h 6220361"/>
              <a:gd name="connsiteX5" fmla="*/ 1308 w 5953271"/>
              <a:gd name="connsiteY5" fmla="*/ 6586 h 6220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271" h="6220361">
                <a:moveTo>
                  <a:pt x="1308" y="6586"/>
                </a:moveTo>
                <a:lnTo>
                  <a:pt x="5944908" y="0"/>
                </a:lnTo>
                <a:cubicBezTo>
                  <a:pt x="5952972" y="2835940"/>
                  <a:pt x="5957933" y="3109916"/>
                  <a:pt x="5946788" y="6217186"/>
                </a:cubicBezTo>
                <a:lnTo>
                  <a:pt x="1391658" y="6220361"/>
                </a:lnTo>
                <a:cubicBezTo>
                  <a:pt x="1177495" y="6218923"/>
                  <a:pt x="-62771" y="5961948"/>
                  <a:pt x="4483" y="4585536"/>
                </a:cubicBezTo>
                <a:cubicBezTo>
                  <a:pt x="-759" y="3390099"/>
                  <a:pt x="-809" y="1739278"/>
                  <a:pt x="1308" y="6586"/>
                </a:cubicBezTo>
                <a:close/>
              </a:path>
            </a:pathLst>
          </a:custGeom>
          <a:solidFill>
            <a:srgbClr val="CCCCCC">
              <a:alpha val="72170"/>
            </a:srgbClr>
          </a:solidFill>
        </p:spPr>
        <p:txBody>
          <a:bodyPr bIns="0" anchor="ctr" anchorCtr="0"/>
          <a:lstStyle>
            <a:lvl1pPr marL="0" indent="0" algn="ctr">
              <a:buNone/>
              <a:defRPr lang="en-US" sz="1801" dirty="0">
                <a:solidFill>
                  <a:schemeClr val="tx1"/>
                </a:solidFill>
              </a:defRPr>
            </a:lvl1pPr>
          </a:lstStyle>
          <a:p>
            <a:pPr lvl="0"/>
            <a:r>
              <a:rPr lang="fr-FR" noProof="0"/>
              <a:t>Cliquez sur l'icône pour ajouter une image</a:t>
            </a:r>
            <a:endParaRPr lang="en-US" noProof="0"/>
          </a:p>
        </p:txBody>
      </p:sp>
      <p:sp>
        <p:nvSpPr>
          <p:cNvPr id="3" name="Slide Number Placeholder 2">
            <a:extLst>
              <a:ext uri="{FF2B5EF4-FFF2-40B4-BE49-F238E27FC236}">
                <a16:creationId xmlns:a16="http://schemas.microsoft.com/office/drawing/2014/main" id="{6F8E806C-251F-DE97-0F86-FC2727D8ACA9}"/>
              </a:ext>
            </a:extLst>
          </p:cNvPr>
          <p:cNvSpPr>
            <a:spLocks noGrp="1"/>
          </p:cNvSpPr>
          <p:nvPr>
            <p:ph type="sldNum" sz="quarter" idx="14"/>
          </p:nvPr>
        </p:nvSpPr>
        <p:spPr>
          <a:xfrm>
            <a:off x="11180763" y="6370638"/>
            <a:ext cx="596900" cy="365125"/>
          </a:xfrm>
        </p:spPr>
        <p:txBody>
          <a:bodyPr/>
          <a:lstStyle>
            <a:lvl1pPr>
              <a:defRPr dirty="0"/>
            </a:lvl1pPr>
          </a:lstStyle>
          <a:p>
            <a:pPr>
              <a:defRPr/>
            </a:pPr>
            <a:r>
              <a:t>Page </a:t>
            </a:r>
            <a:fld id="{F75D0AFF-DC2E-47AA-B021-5CA42A812015}" type="slidenum">
              <a:rPr smtClean="0"/>
              <a:pPr>
                <a:defRPr/>
              </a:pPr>
              <a:t>‹N°›</a:t>
            </a:fld>
            <a:endParaRPr/>
          </a:p>
        </p:txBody>
      </p:sp>
    </p:spTree>
    <p:extLst>
      <p:ext uri="{BB962C8B-B14F-4D97-AF65-F5344CB8AC3E}">
        <p14:creationId xmlns:p14="http://schemas.microsoft.com/office/powerpoint/2010/main" val="274476383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Section divider - Photo">
    <p:spTree>
      <p:nvGrpSpPr>
        <p:cNvPr id="1" name=""/>
        <p:cNvGrpSpPr/>
        <p:nvPr/>
      </p:nvGrpSpPr>
      <p:grpSpPr>
        <a:xfrm>
          <a:off x="0" y="0"/>
          <a:ext cx="0" cy="0"/>
          <a:chOff x="0" y="0"/>
          <a:chExt cx="0" cy="0"/>
        </a:xfrm>
      </p:grpSpPr>
      <p:sp>
        <p:nvSpPr>
          <p:cNvPr id="2" name="Title 1"/>
          <p:cNvSpPr>
            <a:spLocks noGrp="1"/>
          </p:cNvSpPr>
          <p:nvPr>
            <p:ph type="title"/>
          </p:nvPr>
        </p:nvSpPr>
        <p:spPr>
          <a:xfrm>
            <a:off x="411480" y="356401"/>
            <a:ext cx="5532120" cy="594360"/>
          </a:xfrm>
        </p:spPr>
        <p:txBody>
          <a:bodyPr/>
          <a:lstStyle/>
          <a:p>
            <a:r>
              <a:rPr lang="fr-FR"/>
              <a:t>Modifiez le style du titre</a:t>
            </a:r>
            <a:endParaRPr lang="en-US"/>
          </a:p>
        </p:txBody>
      </p:sp>
      <p:sp>
        <p:nvSpPr>
          <p:cNvPr id="3" name="Slide Number Placeholder 2">
            <a:extLst>
              <a:ext uri="{FF2B5EF4-FFF2-40B4-BE49-F238E27FC236}">
                <a16:creationId xmlns:a16="http://schemas.microsoft.com/office/drawing/2014/main" id="{A0379A1C-CA8D-054D-117D-A80F4FCED5DB}"/>
              </a:ext>
            </a:extLst>
          </p:cNvPr>
          <p:cNvSpPr>
            <a:spLocks noGrp="1"/>
          </p:cNvSpPr>
          <p:nvPr>
            <p:ph type="sldNum" sz="quarter" idx="10"/>
          </p:nvPr>
        </p:nvSpPr>
        <p:spPr>
          <a:xfrm>
            <a:off x="11180763" y="6370638"/>
            <a:ext cx="596900" cy="365125"/>
          </a:xfrm>
        </p:spPr>
        <p:txBody>
          <a:bodyPr/>
          <a:lstStyle>
            <a:lvl1pPr>
              <a:defRPr dirty="0"/>
            </a:lvl1pPr>
          </a:lstStyle>
          <a:p>
            <a:pPr>
              <a:defRPr/>
            </a:pPr>
            <a:r>
              <a:t>Page </a:t>
            </a:r>
            <a:fld id="{3BDD57CB-39F4-4E99-9331-6FB6980D639E}" type="slidenum">
              <a:rPr smtClean="0"/>
              <a:pPr>
                <a:defRPr/>
              </a:pPr>
              <a:t>‹N°›</a:t>
            </a:fld>
            <a:endParaRPr/>
          </a:p>
        </p:txBody>
      </p:sp>
    </p:spTree>
    <p:extLst>
      <p:ext uri="{BB962C8B-B14F-4D97-AF65-F5344CB8AC3E}">
        <p14:creationId xmlns:p14="http://schemas.microsoft.com/office/powerpoint/2010/main" val="338813148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Video/Media layout 1">
    <p:spTree>
      <p:nvGrpSpPr>
        <p:cNvPr id="1" name=""/>
        <p:cNvGrpSpPr/>
        <p:nvPr/>
      </p:nvGrpSpPr>
      <p:grpSpPr>
        <a:xfrm>
          <a:off x="0" y="0"/>
          <a:ext cx="0" cy="0"/>
          <a:chOff x="0" y="0"/>
          <a:chExt cx="0" cy="0"/>
        </a:xfrm>
      </p:grpSpPr>
      <p:sp>
        <p:nvSpPr>
          <p:cNvPr id="4" name="Media Placeholder 4"/>
          <p:cNvSpPr>
            <a:spLocks noGrp="1"/>
          </p:cNvSpPr>
          <p:nvPr>
            <p:ph type="media" sz="quarter" idx="11"/>
          </p:nvPr>
        </p:nvSpPr>
        <p:spPr>
          <a:xfrm>
            <a:off x="414338" y="544010"/>
            <a:ext cx="11363325" cy="5667878"/>
          </a:xfrm>
          <a:solidFill>
            <a:schemeClr val="bg2">
              <a:lumMod val="95000"/>
              <a:alpha val="72000"/>
            </a:schemeClr>
          </a:solidFill>
        </p:spPr>
        <p:txBody>
          <a:bodyPr tIns="0" anchor="ctr" anchorCtr="0"/>
          <a:lstStyle>
            <a:lvl1pPr marL="0" indent="0" algn="ctr">
              <a:buNone/>
              <a:defRPr b="0" i="0">
                <a:solidFill>
                  <a:schemeClr val="tx1"/>
                </a:solidFill>
              </a:defRPr>
            </a:lvl1pPr>
          </a:lstStyle>
          <a:p>
            <a:pPr lvl="0"/>
            <a:r>
              <a:rPr lang="fr-FR" noProof="0"/>
              <a:t>Cliquez sur l'icône pour ajouter l'élément multimédia</a:t>
            </a:r>
            <a:endParaRPr lang="en-US" noProof="0"/>
          </a:p>
        </p:txBody>
      </p:sp>
      <p:sp>
        <p:nvSpPr>
          <p:cNvPr id="2" name="Slide Number Placeholder 2">
            <a:extLst>
              <a:ext uri="{FF2B5EF4-FFF2-40B4-BE49-F238E27FC236}">
                <a16:creationId xmlns:a16="http://schemas.microsoft.com/office/drawing/2014/main" id="{956DCEC4-C903-FD77-E9D6-A6CD166F0D1B}"/>
              </a:ext>
            </a:extLst>
          </p:cNvPr>
          <p:cNvSpPr>
            <a:spLocks noGrp="1"/>
          </p:cNvSpPr>
          <p:nvPr>
            <p:ph type="sldNum" sz="quarter" idx="12"/>
          </p:nvPr>
        </p:nvSpPr>
        <p:spPr>
          <a:xfrm>
            <a:off x="11180763" y="6370638"/>
            <a:ext cx="596900" cy="365125"/>
          </a:xfrm>
        </p:spPr>
        <p:txBody>
          <a:bodyPr/>
          <a:lstStyle>
            <a:lvl1pPr>
              <a:defRPr dirty="0"/>
            </a:lvl1pPr>
          </a:lstStyle>
          <a:p>
            <a:pPr>
              <a:defRPr/>
            </a:pPr>
            <a:r>
              <a:t>Page </a:t>
            </a:r>
            <a:fld id="{E5A2CB5C-6456-4A01-9A5C-2428DB8C4788}" type="slidenum">
              <a:rPr smtClean="0"/>
              <a:pPr>
                <a:defRPr/>
              </a:pPr>
              <a:t>‹N°›</a:t>
            </a:fld>
            <a:endParaRPr/>
          </a:p>
        </p:txBody>
      </p:sp>
    </p:spTree>
    <p:extLst>
      <p:ext uri="{BB962C8B-B14F-4D97-AF65-F5344CB8AC3E}">
        <p14:creationId xmlns:p14="http://schemas.microsoft.com/office/powerpoint/2010/main" val="413245120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Video/Media layout 2">
    <p:spTree>
      <p:nvGrpSpPr>
        <p:cNvPr id="1" name=""/>
        <p:cNvGrpSpPr/>
        <p:nvPr/>
      </p:nvGrpSpPr>
      <p:grpSpPr>
        <a:xfrm>
          <a:off x="0" y="0"/>
          <a:ext cx="0" cy="0"/>
          <a:chOff x="0" y="0"/>
          <a:chExt cx="0" cy="0"/>
        </a:xfrm>
      </p:grpSpPr>
      <p:sp>
        <p:nvSpPr>
          <p:cNvPr id="4" name="Media Placeholder 4"/>
          <p:cNvSpPr>
            <a:spLocks noGrp="1"/>
          </p:cNvSpPr>
          <p:nvPr>
            <p:ph type="media" sz="quarter" idx="11"/>
          </p:nvPr>
        </p:nvSpPr>
        <p:spPr>
          <a:xfrm>
            <a:off x="414338" y="544010"/>
            <a:ext cx="11363325" cy="5667878"/>
          </a:xfrm>
          <a:prstGeom prst="roundRect">
            <a:avLst>
              <a:gd name="adj" fmla="val 8185"/>
            </a:avLst>
          </a:prstGeom>
          <a:solidFill>
            <a:schemeClr val="bg2">
              <a:lumMod val="95000"/>
              <a:alpha val="72000"/>
            </a:schemeClr>
          </a:solidFill>
        </p:spPr>
        <p:txBody>
          <a:bodyPr tIns="0" anchor="ctr" anchorCtr="0"/>
          <a:lstStyle>
            <a:lvl1pPr marL="0" indent="0" algn="ctr">
              <a:buNone/>
              <a:defRPr b="0" i="0">
                <a:solidFill>
                  <a:schemeClr val="tx1"/>
                </a:solidFill>
              </a:defRPr>
            </a:lvl1pPr>
          </a:lstStyle>
          <a:p>
            <a:pPr lvl="0"/>
            <a:r>
              <a:rPr lang="fr-FR" noProof="0"/>
              <a:t>Cliquez sur l'icône pour ajouter l'élément multimédia</a:t>
            </a:r>
            <a:endParaRPr lang="en-US" noProof="0"/>
          </a:p>
        </p:txBody>
      </p:sp>
      <p:sp>
        <p:nvSpPr>
          <p:cNvPr id="2" name="Slide Number Placeholder 2">
            <a:extLst>
              <a:ext uri="{FF2B5EF4-FFF2-40B4-BE49-F238E27FC236}">
                <a16:creationId xmlns:a16="http://schemas.microsoft.com/office/drawing/2014/main" id="{367DC74A-53AE-DA0C-3D61-C8EEE81D471E}"/>
              </a:ext>
            </a:extLst>
          </p:cNvPr>
          <p:cNvSpPr>
            <a:spLocks noGrp="1"/>
          </p:cNvSpPr>
          <p:nvPr>
            <p:ph type="sldNum" sz="quarter" idx="12"/>
          </p:nvPr>
        </p:nvSpPr>
        <p:spPr>
          <a:xfrm>
            <a:off x="11180763" y="6370638"/>
            <a:ext cx="596900" cy="365125"/>
          </a:xfrm>
        </p:spPr>
        <p:txBody>
          <a:bodyPr/>
          <a:lstStyle>
            <a:lvl1pPr>
              <a:defRPr dirty="0"/>
            </a:lvl1pPr>
          </a:lstStyle>
          <a:p>
            <a:pPr>
              <a:defRPr/>
            </a:pPr>
            <a:r>
              <a:t>Page </a:t>
            </a:r>
            <a:fld id="{0436B022-5309-41F3-B164-9173F63402F4}" type="slidenum">
              <a:rPr smtClean="0"/>
              <a:pPr>
                <a:defRPr/>
              </a:pPr>
              <a:t>‹N°›</a:t>
            </a:fld>
            <a:endParaRPr/>
          </a:p>
        </p:txBody>
      </p:sp>
    </p:spTree>
    <p:extLst>
      <p:ext uri="{BB962C8B-B14F-4D97-AF65-F5344CB8AC3E}">
        <p14:creationId xmlns:p14="http://schemas.microsoft.com/office/powerpoint/2010/main" val="236225793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1_End slide Hero_S_Symbol Handshake">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DB6F9F58-45CF-9BFA-5ED3-2B8EE9DF073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4338" y="6103938"/>
            <a:ext cx="8810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4">
            <a:extLst>
              <a:ext uri="{FF2B5EF4-FFF2-40B4-BE49-F238E27FC236}">
                <a16:creationId xmlns:a16="http://schemas.microsoft.com/office/drawing/2014/main" id="{9DCDC248-D524-8607-E6E9-39D13E5ECE34}"/>
              </a:ext>
            </a:extLst>
          </p:cNvPr>
          <p:cNvSpPr txBox="1">
            <a:spLocks noChangeArrowheads="1"/>
          </p:cNvSpPr>
          <p:nvPr userDrawn="1"/>
        </p:nvSpPr>
        <p:spPr bwMode="auto">
          <a:xfrm>
            <a:off x="9093200" y="6130925"/>
            <a:ext cx="26797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Sage Text" panose="02010503040201060103" pitchFamily="2" charset="0"/>
              </a:defRPr>
            </a:lvl1pPr>
            <a:lvl2pPr marL="742950" indent="-285750">
              <a:defRPr>
                <a:solidFill>
                  <a:schemeClr val="tx1"/>
                </a:solidFill>
                <a:latin typeface="Sage Text" panose="02010503040201060103" pitchFamily="2" charset="0"/>
              </a:defRPr>
            </a:lvl2pPr>
            <a:lvl3pPr marL="1143000" indent="-228600">
              <a:defRPr>
                <a:solidFill>
                  <a:schemeClr val="tx1"/>
                </a:solidFill>
                <a:latin typeface="Sage Text" panose="02010503040201060103" pitchFamily="2" charset="0"/>
              </a:defRPr>
            </a:lvl3pPr>
            <a:lvl4pPr marL="1600200" indent="-228600">
              <a:defRPr>
                <a:solidFill>
                  <a:schemeClr val="tx1"/>
                </a:solidFill>
                <a:latin typeface="Sage Text" panose="02010503040201060103" pitchFamily="2" charset="0"/>
              </a:defRPr>
            </a:lvl4pPr>
            <a:lvl5pPr marL="2057400" indent="-228600">
              <a:defRPr>
                <a:solidFill>
                  <a:schemeClr val="tx1"/>
                </a:solidFill>
                <a:latin typeface="Sage Text" panose="02010503040201060103" pitchFamily="2" charset="0"/>
              </a:defRPr>
            </a:lvl5pPr>
            <a:lvl6pPr marL="2514600" indent="-228600" fontAlgn="base">
              <a:spcBef>
                <a:spcPct val="0"/>
              </a:spcBef>
              <a:spcAft>
                <a:spcPct val="0"/>
              </a:spcAft>
              <a:defRPr>
                <a:solidFill>
                  <a:schemeClr val="tx1"/>
                </a:solidFill>
                <a:latin typeface="Sage Text" panose="02010503040201060103" pitchFamily="2" charset="0"/>
              </a:defRPr>
            </a:lvl6pPr>
            <a:lvl7pPr marL="2971800" indent="-228600" fontAlgn="base">
              <a:spcBef>
                <a:spcPct val="0"/>
              </a:spcBef>
              <a:spcAft>
                <a:spcPct val="0"/>
              </a:spcAft>
              <a:defRPr>
                <a:solidFill>
                  <a:schemeClr val="tx1"/>
                </a:solidFill>
                <a:latin typeface="Sage Text" panose="02010503040201060103" pitchFamily="2" charset="0"/>
              </a:defRPr>
            </a:lvl7pPr>
            <a:lvl8pPr marL="3429000" indent="-228600" fontAlgn="base">
              <a:spcBef>
                <a:spcPct val="0"/>
              </a:spcBef>
              <a:spcAft>
                <a:spcPct val="0"/>
              </a:spcAft>
              <a:defRPr>
                <a:solidFill>
                  <a:schemeClr val="tx1"/>
                </a:solidFill>
                <a:latin typeface="Sage Text" panose="02010503040201060103" pitchFamily="2" charset="0"/>
              </a:defRPr>
            </a:lvl8pPr>
            <a:lvl9pPr marL="3886200" indent="-228600" fontAlgn="base">
              <a:spcBef>
                <a:spcPct val="0"/>
              </a:spcBef>
              <a:spcAft>
                <a:spcPct val="0"/>
              </a:spcAft>
              <a:defRPr>
                <a:solidFill>
                  <a:schemeClr val="tx1"/>
                </a:solidFill>
                <a:latin typeface="Sage Text" panose="02010503040201060103" pitchFamily="2" charset="0"/>
              </a:defRPr>
            </a:lvl9pPr>
          </a:lstStyle>
          <a:p>
            <a:pPr algn="r" eaLnBrk="1" hangingPunct="1"/>
            <a:r>
              <a:rPr lang="en-US" altLang="en-US" sz="700">
                <a:solidFill>
                  <a:schemeClr val="tx2"/>
                </a:solidFill>
              </a:rPr>
              <a:t>© 2025 The Sage Group plc or its licensors. All rights reserved. Sage, Sage logos, and Sage product and service names mentioned herein are the trademarks of Sage Global Services Limited or its licensors. All other trademarks are the property of their respective owners.</a:t>
            </a:r>
          </a:p>
        </p:txBody>
      </p:sp>
      <p:pic>
        <p:nvPicPr>
          <p:cNvPr id="5" name="Picture 7">
            <a:extLst>
              <a:ext uri="{FF2B5EF4-FFF2-40B4-BE49-F238E27FC236}">
                <a16:creationId xmlns:a16="http://schemas.microsoft.com/office/drawing/2014/main" id="{0D71326E-9907-1210-A3F3-466DC6B3AE7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l="36186" r="34325"/>
          <a:stretch>
            <a:fillRect/>
          </a:stretch>
        </p:blipFill>
        <p:spPr bwMode="auto">
          <a:xfrm>
            <a:off x="4838700" y="442913"/>
            <a:ext cx="2684463" cy="511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311652" y="6028161"/>
            <a:ext cx="5568696" cy="594360"/>
          </a:xfrm>
        </p:spPr>
        <p:txBody>
          <a:bodyPr anchor="ctr"/>
          <a:lstStyle>
            <a:lvl1pPr algn="ctr">
              <a:defRPr sz="2800"/>
            </a:lvl1pPr>
          </a:lstStyle>
          <a:p>
            <a:r>
              <a:rPr lang="fr-FR"/>
              <a:t>Modifiez le style du titre</a:t>
            </a:r>
            <a:endParaRPr lang="en-US"/>
          </a:p>
        </p:txBody>
      </p:sp>
    </p:spTree>
    <p:extLst>
      <p:ext uri="{BB962C8B-B14F-4D97-AF65-F5344CB8AC3E}">
        <p14:creationId xmlns:p14="http://schemas.microsoft.com/office/powerpoint/2010/main" val="298012226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End slide (black)">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E5214C21-84E9-20CB-3572-0E2B20705FE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4338" y="6103938"/>
            <a:ext cx="8810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4">
            <a:extLst>
              <a:ext uri="{FF2B5EF4-FFF2-40B4-BE49-F238E27FC236}">
                <a16:creationId xmlns:a16="http://schemas.microsoft.com/office/drawing/2014/main" id="{8A977C53-05A6-A104-BEC8-E14BAC245510}"/>
              </a:ext>
            </a:extLst>
          </p:cNvPr>
          <p:cNvSpPr txBox="1">
            <a:spLocks noChangeArrowheads="1"/>
          </p:cNvSpPr>
          <p:nvPr userDrawn="1"/>
        </p:nvSpPr>
        <p:spPr bwMode="auto">
          <a:xfrm>
            <a:off x="9093200" y="6130925"/>
            <a:ext cx="26797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Sage Text" panose="02010503040201060103" pitchFamily="2" charset="0"/>
              </a:defRPr>
            </a:lvl1pPr>
            <a:lvl2pPr marL="742950" indent="-285750">
              <a:defRPr>
                <a:solidFill>
                  <a:schemeClr val="tx1"/>
                </a:solidFill>
                <a:latin typeface="Sage Text" panose="02010503040201060103" pitchFamily="2" charset="0"/>
              </a:defRPr>
            </a:lvl2pPr>
            <a:lvl3pPr marL="1143000" indent="-228600">
              <a:defRPr>
                <a:solidFill>
                  <a:schemeClr val="tx1"/>
                </a:solidFill>
                <a:latin typeface="Sage Text" panose="02010503040201060103" pitchFamily="2" charset="0"/>
              </a:defRPr>
            </a:lvl3pPr>
            <a:lvl4pPr marL="1600200" indent="-228600">
              <a:defRPr>
                <a:solidFill>
                  <a:schemeClr val="tx1"/>
                </a:solidFill>
                <a:latin typeface="Sage Text" panose="02010503040201060103" pitchFamily="2" charset="0"/>
              </a:defRPr>
            </a:lvl4pPr>
            <a:lvl5pPr marL="2057400" indent="-228600">
              <a:defRPr>
                <a:solidFill>
                  <a:schemeClr val="tx1"/>
                </a:solidFill>
                <a:latin typeface="Sage Text" panose="02010503040201060103" pitchFamily="2" charset="0"/>
              </a:defRPr>
            </a:lvl5pPr>
            <a:lvl6pPr marL="2514600" indent="-228600" fontAlgn="base">
              <a:spcBef>
                <a:spcPct val="0"/>
              </a:spcBef>
              <a:spcAft>
                <a:spcPct val="0"/>
              </a:spcAft>
              <a:defRPr>
                <a:solidFill>
                  <a:schemeClr val="tx1"/>
                </a:solidFill>
                <a:latin typeface="Sage Text" panose="02010503040201060103" pitchFamily="2" charset="0"/>
              </a:defRPr>
            </a:lvl6pPr>
            <a:lvl7pPr marL="2971800" indent="-228600" fontAlgn="base">
              <a:spcBef>
                <a:spcPct val="0"/>
              </a:spcBef>
              <a:spcAft>
                <a:spcPct val="0"/>
              </a:spcAft>
              <a:defRPr>
                <a:solidFill>
                  <a:schemeClr val="tx1"/>
                </a:solidFill>
                <a:latin typeface="Sage Text" panose="02010503040201060103" pitchFamily="2" charset="0"/>
              </a:defRPr>
            </a:lvl7pPr>
            <a:lvl8pPr marL="3429000" indent="-228600" fontAlgn="base">
              <a:spcBef>
                <a:spcPct val="0"/>
              </a:spcBef>
              <a:spcAft>
                <a:spcPct val="0"/>
              </a:spcAft>
              <a:defRPr>
                <a:solidFill>
                  <a:schemeClr val="tx1"/>
                </a:solidFill>
                <a:latin typeface="Sage Text" panose="02010503040201060103" pitchFamily="2" charset="0"/>
              </a:defRPr>
            </a:lvl8pPr>
            <a:lvl9pPr marL="3886200" indent="-228600" fontAlgn="base">
              <a:spcBef>
                <a:spcPct val="0"/>
              </a:spcBef>
              <a:spcAft>
                <a:spcPct val="0"/>
              </a:spcAft>
              <a:defRPr>
                <a:solidFill>
                  <a:schemeClr val="tx1"/>
                </a:solidFill>
                <a:latin typeface="Sage Text" panose="02010503040201060103" pitchFamily="2" charset="0"/>
              </a:defRPr>
            </a:lvl9pPr>
          </a:lstStyle>
          <a:p>
            <a:pPr algn="r" eaLnBrk="1" hangingPunct="1"/>
            <a:r>
              <a:rPr lang="en-US" altLang="en-US" sz="700">
                <a:solidFill>
                  <a:schemeClr val="tx2"/>
                </a:solidFill>
              </a:rPr>
              <a:t>© 2025 The Sage Group plc or its licensors. All rights reserved. Sage, Sage logos, and Sage product and service names mentioned herein are the trademarks of Sage Global Services Limited or its licensors. All other trademarks are the property of their respective owners.</a:t>
            </a:r>
          </a:p>
        </p:txBody>
      </p:sp>
      <p:sp>
        <p:nvSpPr>
          <p:cNvPr id="2" name="Title 1"/>
          <p:cNvSpPr>
            <a:spLocks noGrp="1"/>
          </p:cNvSpPr>
          <p:nvPr>
            <p:ph type="title"/>
          </p:nvPr>
        </p:nvSpPr>
        <p:spPr>
          <a:xfrm>
            <a:off x="3311652" y="2834640"/>
            <a:ext cx="5568696" cy="594360"/>
          </a:xfrm>
        </p:spPr>
        <p:txBody>
          <a:bodyPr anchor="ctr"/>
          <a:lstStyle>
            <a:lvl1pPr algn="ctr">
              <a:defRPr sz="6600"/>
            </a:lvl1pPr>
          </a:lstStyle>
          <a:p>
            <a:r>
              <a:rPr lang="fr-FR"/>
              <a:t>Modifiez le style du titre</a:t>
            </a:r>
            <a:endParaRPr lang="en-US"/>
          </a:p>
        </p:txBody>
      </p:sp>
      <p:sp>
        <p:nvSpPr>
          <p:cNvPr id="5" name="Slide Number Placeholder 4">
            <a:extLst>
              <a:ext uri="{FF2B5EF4-FFF2-40B4-BE49-F238E27FC236}">
                <a16:creationId xmlns:a16="http://schemas.microsoft.com/office/drawing/2014/main" id="{A865951E-2FEA-03C0-D789-382F9105A1D0}"/>
              </a:ext>
            </a:extLst>
          </p:cNvPr>
          <p:cNvSpPr>
            <a:spLocks noGrp="1"/>
          </p:cNvSpPr>
          <p:nvPr>
            <p:ph type="sldNum" sz="quarter" idx="10"/>
          </p:nvPr>
        </p:nvSpPr>
        <p:spPr/>
        <p:txBody>
          <a:bodyPr/>
          <a:lstStyle/>
          <a:p>
            <a:pPr>
              <a:defRPr/>
            </a:pPr>
            <a:r>
              <a:rPr lang="en-US"/>
              <a:t>Page </a:t>
            </a:r>
            <a:fld id="{E1EF8FA2-E519-4BAE-8B9C-45023CE588BC}" type="slidenum">
              <a:rPr smtClean="0"/>
              <a:pPr>
                <a:defRPr/>
              </a:pPr>
              <a:t>‹N°›</a:t>
            </a:fld>
            <a:endParaRPr/>
          </a:p>
        </p:txBody>
      </p:sp>
    </p:spTree>
    <p:extLst>
      <p:ext uri="{BB962C8B-B14F-4D97-AF65-F5344CB8AC3E}">
        <p14:creationId xmlns:p14="http://schemas.microsoft.com/office/powerpoint/2010/main" val="67040062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BCAC82C-1EC8-5097-33D5-97C0C5486047}"/>
              </a:ext>
            </a:extLst>
          </p:cNvPr>
          <p:cNvSpPr>
            <a:spLocks noGrp="1" noChangeArrowheads="1"/>
          </p:cNvSpPr>
          <p:nvPr>
            <p:ph type="title"/>
          </p:nvPr>
        </p:nvSpPr>
        <p:spPr bwMode="auto">
          <a:xfrm>
            <a:off x="411163" y="357188"/>
            <a:ext cx="1136650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fr-FR" altLang="en-US"/>
              <a:t>Modifiez le style du titre</a:t>
            </a:r>
            <a:endParaRPr lang="en-US" altLang="en-US"/>
          </a:p>
        </p:txBody>
      </p:sp>
      <p:sp>
        <p:nvSpPr>
          <p:cNvPr id="3" name="Text Placeholder 2">
            <a:extLst>
              <a:ext uri="{FF2B5EF4-FFF2-40B4-BE49-F238E27FC236}">
                <a16:creationId xmlns:a16="http://schemas.microsoft.com/office/drawing/2014/main" id="{C1FCBBEA-2317-35D8-9098-28B67C6F6128}"/>
              </a:ext>
            </a:extLst>
          </p:cNvPr>
          <p:cNvSpPr>
            <a:spLocks noGrp="1"/>
          </p:cNvSpPr>
          <p:nvPr>
            <p:ph type="body" idx="1"/>
          </p:nvPr>
        </p:nvSpPr>
        <p:spPr>
          <a:xfrm>
            <a:off x="419100" y="1714500"/>
            <a:ext cx="11353800" cy="4462463"/>
          </a:xfrm>
          <a:prstGeom prst="rect">
            <a:avLst/>
          </a:prstGeom>
        </p:spPr>
        <p:txBody>
          <a:bodyPr vert="horz" lIns="0" tIns="45720" rIns="0" bIns="45720" rtlCol="0">
            <a:no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Slide Number Placeholder 5">
            <a:extLst>
              <a:ext uri="{FF2B5EF4-FFF2-40B4-BE49-F238E27FC236}">
                <a16:creationId xmlns:a16="http://schemas.microsoft.com/office/drawing/2014/main" id="{5458583F-7DC0-3CEB-0F9A-A09C188DBE5A}"/>
              </a:ext>
            </a:extLst>
          </p:cNvPr>
          <p:cNvSpPr>
            <a:spLocks noGrp="1"/>
          </p:cNvSpPr>
          <p:nvPr>
            <p:ph type="sldNum" sz="quarter" idx="4"/>
          </p:nvPr>
        </p:nvSpPr>
        <p:spPr>
          <a:xfrm>
            <a:off x="11033125" y="6364288"/>
            <a:ext cx="831850" cy="365125"/>
          </a:xfrm>
          <a:prstGeom prst="rect">
            <a:avLst/>
          </a:prstGeom>
        </p:spPr>
        <p:txBody>
          <a:bodyPr vert="horz" lIns="91440" tIns="45720" rIns="91440" bIns="45720" rtlCol="0" anchor="ctr"/>
          <a:lstStyle>
            <a:lvl1pPr marL="0" marR="0" indent="0" algn="r" defTabSz="412791" rtl="0" eaLnBrk="1" fontAlgn="auto" latinLnBrk="0" hangingPunct="0">
              <a:lnSpc>
                <a:spcPct val="100000"/>
              </a:lnSpc>
              <a:spcBef>
                <a:spcPts val="0"/>
              </a:spcBef>
              <a:spcAft>
                <a:spcPts val="0"/>
              </a:spcAft>
              <a:buClrTx/>
              <a:buSzTx/>
              <a:buFontTx/>
              <a:buNone/>
              <a:tabLst/>
              <a:defRPr kumimoji="0" lang="en-US" sz="900" b="0" i="0" u="none" strike="noStrike" cap="none" spc="0" normalizeH="0" baseline="0">
                <a:ln>
                  <a:noFill/>
                </a:ln>
                <a:solidFill>
                  <a:schemeClr val="tx2"/>
                </a:solidFill>
                <a:effectLst/>
                <a:uFillTx/>
                <a:latin typeface="Sage Text Light" panose="02010303040201060103" pitchFamily="2" charset="77"/>
                <a:ea typeface="Sage Text" panose="02010503040201060103" pitchFamily="50" charset="0"/>
                <a:cs typeface="Sage Text" panose="02010503040201060103" pitchFamily="50" charset="0"/>
                <a:sym typeface="Sage Text" panose="02010503040201060103" pitchFamily="50" charset="0"/>
              </a:defRPr>
            </a:lvl1pPr>
          </a:lstStyle>
          <a:p>
            <a:pPr>
              <a:defRPr/>
            </a:pPr>
            <a:r>
              <a:t>Page </a:t>
            </a:r>
            <a:fld id="{E1EF8FA2-E519-4BAE-8B9C-45023CE588BC}" type="slidenum">
              <a:rPr/>
              <a:pPr>
                <a:defRPr/>
              </a:pPr>
              <a:t>‹N°›</a:t>
            </a:fld>
            <a:endParaRPr/>
          </a:p>
        </p:txBody>
      </p:sp>
      <p:pic>
        <p:nvPicPr>
          <p:cNvPr id="1029" name="Picture 6">
            <a:extLst>
              <a:ext uri="{FF2B5EF4-FFF2-40B4-BE49-F238E27FC236}">
                <a16:creationId xmlns:a16="http://schemas.microsoft.com/office/drawing/2014/main" id="{D7B44A60-D4AD-7A19-0D01-F53281EDDB20}"/>
              </a:ext>
            </a:extLst>
          </p:cNvPr>
          <p:cNvPicPr>
            <a:picLocks noChangeAspect="1" noChangeArrowheads="1"/>
          </p:cNvPicPr>
          <p:nvPr userDrawn="1"/>
        </p:nvPicPr>
        <p:blipFill>
          <a:blip r:embed="rId63">
            <a:extLst>
              <a:ext uri="{28A0092B-C50C-407E-A947-70E740481C1C}">
                <a14:useLocalDpi xmlns:a14="http://schemas.microsoft.com/office/drawing/2010/main" val="0"/>
              </a:ext>
            </a:extLst>
          </a:blip>
          <a:srcRect/>
          <a:stretch>
            <a:fillRect/>
          </a:stretch>
        </p:blipFill>
        <p:spPr bwMode="auto">
          <a:xfrm>
            <a:off x="417513" y="6364288"/>
            <a:ext cx="5969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TextBox 8">
            <a:extLst>
              <a:ext uri="{FF2B5EF4-FFF2-40B4-BE49-F238E27FC236}">
                <a16:creationId xmlns:a16="http://schemas.microsoft.com/office/drawing/2014/main" id="{763EE1AC-1053-6431-89D7-DA906CF81264}"/>
              </a:ext>
            </a:extLst>
          </p:cNvPr>
          <p:cNvSpPr txBox="1">
            <a:spLocks noChangeArrowheads="1"/>
          </p:cNvSpPr>
          <p:nvPr userDrawn="1"/>
        </p:nvSpPr>
        <p:spPr bwMode="auto">
          <a:xfrm>
            <a:off x="4495800" y="6292850"/>
            <a:ext cx="3200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defTabSz="411163">
              <a:defRPr>
                <a:solidFill>
                  <a:schemeClr val="tx1"/>
                </a:solidFill>
                <a:latin typeface="Sage Text" panose="02010503040201060103" pitchFamily="2" charset="0"/>
              </a:defRPr>
            </a:lvl1pPr>
            <a:lvl2pPr marL="742950" indent="-285750" defTabSz="411163">
              <a:defRPr>
                <a:solidFill>
                  <a:schemeClr val="tx1"/>
                </a:solidFill>
                <a:latin typeface="Sage Text" panose="02010503040201060103" pitchFamily="2" charset="0"/>
              </a:defRPr>
            </a:lvl2pPr>
            <a:lvl3pPr marL="1143000" indent="-228600" defTabSz="411163">
              <a:defRPr>
                <a:solidFill>
                  <a:schemeClr val="tx1"/>
                </a:solidFill>
                <a:latin typeface="Sage Text" panose="02010503040201060103" pitchFamily="2" charset="0"/>
              </a:defRPr>
            </a:lvl3pPr>
            <a:lvl4pPr marL="1600200" indent="-228600" defTabSz="411163">
              <a:defRPr>
                <a:solidFill>
                  <a:schemeClr val="tx1"/>
                </a:solidFill>
                <a:latin typeface="Sage Text" panose="02010503040201060103" pitchFamily="2" charset="0"/>
              </a:defRPr>
            </a:lvl4pPr>
            <a:lvl5pPr marL="2057400" indent="-228600" defTabSz="411163">
              <a:defRPr>
                <a:solidFill>
                  <a:schemeClr val="tx1"/>
                </a:solidFill>
                <a:latin typeface="Sage Text" panose="02010503040201060103" pitchFamily="2" charset="0"/>
              </a:defRPr>
            </a:lvl5pPr>
            <a:lvl6pPr marL="2514600" indent="-228600" defTabSz="411163" fontAlgn="base">
              <a:spcBef>
                <a:spcPct val="0"/>
              </a:spcBef>
              <a:spcAft>
                <a:spcPct val="0"/>
              </a:spcAft>
              <a:defRPr>
                <a:solidFill>
                  <a:schemeClr val="tx1"/>
                </a:solidFill>
                <a:latin typeface="Sage Text" panose="02010503040201060103" pitchFamily="2" charset="0"/>
              </a:defRPr>
            </a:lvl6pPr>
            <a:lvl7pPr marL="2971800" indent="-228600" defTabSz="411163" fontAlgn="base">
              <a:spcBef>
                <a:spcPct val="0"/>
              </a:spcBef>
              <a:spcAft>
                <a:spcPct val="0"/>
              </a:spcAft>
              <a:defRPr>
                <a:solidFill>
                  <a:schemeClr val="tx1"/>
                </a:solidFill>
                <a:latin typeface="Sage Text" panose="02010503040201060103" pitchFamily="2" charset="0"/>
              </a:defRPr>
            </a:lvl7pPr>
            <a:lvl8pPr marL="3429000" indent="-228600" defTabSz="411163" fontAlgn="base">
              <a:spcBef>
                <a:spcPct val="0"/>
              </a:spcBef>
              <a:spcAft>
                <a:spcPct val="0"/>
              </a:spcAft>
              <a:defRPr>
                <a:solidFill>
                  <a:schemeClr val="tx1"/>
                </a:solidFill>
                <a:latin typeface="Sage Text" panose="02010503040201060103" pitchFamily="2" charset="0"/>
              </a:defRPr>
            </a:lvl8pPr>
            <a:lvl9pPr marL="3886200" indent="-228600" defTabSz="411163" fontAlgn="base">
              <a:spcBef>
                <a:spcPct val="0"/>
              </a:spcBef>
              <a:spcAft>
                <a:spcPct val="0"/>
              </a:spcAft>
              <a:defRPr>
                <a:solidFill>
                  <a:schemeClr val="tx1"/>
                </a:solidFill>
                <a:latin typeface="Sage Text" panose="02010503040201060103" pitchFamily="2" charset="0"/>
              </a:defRPr>
            </a:lvl9pPr>
          </a:lstStyle>
          <a:p>
            <a:pPr algn="ctr" eaLnBrk="1"/>
            <a:endParaRPr lang="en-GB" altLang="en-US" sz="900">
              <a:solidFill>
                <a:srgbClr val="00D638"/>
              </a:solidFill>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endParaRPr>
          </a:p>
          <a:p>
            <a:pPr algn="ctr" eaLnBrk="1"/>
            <a:r>
              <a:rPr lang="en-GB" altLang="en-US" sz="900">
                <a:solidFill>
                  <a:srgbClr val="00D638"/>
                </a:solidFill>
                <a:latin typeface="Sage Text Light" panose="02010303040201060103" pitchFamily="2" charset="0"/>
                <a:ea typeface="Sage Text" panose="02010503040201060103" pitchFamily="2" charset="0"/>
                <a:cs typeface="Sage Text" panose="02010503040201060103" pitchFamily="2" charset="0"/>
                <a:sym typeface="Sage Text" panose="02010503040201060103" pitchFamily="2" charset="0"/>
              </a:rPr>
              <a:t>© 2025 The Sage Group plc, or its licensors. All rights reserved.</a:t>
            </a:r>
          </a:p>
        </p:txBody>
      </p:sp>
    </p:spTree>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 id="2147483818" r:id="rId23"/>
    <p:sldLayoutId id="2147483819" r:id="rId24"/>
    <p:sldLayoutId id="2147483820" r:id="rId25"/>
    <p:sldLayoutId id="2147483821" r:id="rId26"/>
    <p:sldLayoutId id="2147483822" r:id="rId27"/>
    <p:sldLayoutId id="2147483823" r:id="rId28"/>
    <p:sldLayoutId id="2147483824" r:id="rId29"/>
    <p:sldLayoutId id="2147483825" r:id="rId30"/>
    <p:sldLayoutId id="2147483826" r:id="rId31"/>
    <p:sldLayoutId id="2147483827" r:id="rId32"/>
    <p:sldLayoutId id="2147483828" r:id="rId33"/>
    <p:sldLayoutId id="2147483829" r:id="rId34"/>
    <p:sldLayoutId id="2147483830" r:id="rId35"/>
    <p:sldLayoutId id="2147483831" r:id="rId36"/>
    <p:sldLayoutId id="2147483832" r:id="rId37"/>
    <p:sldLayoutId id="2147483833" r:id="rId38"/>
    <p:sldLayoutId id="2147483834" r:id="rId39"/>
    <p:sldLayoutId id="2147483835" r:id="rId40"/>
    <p:sldLayoutId id="2147483836" r:id="rId41"/>
    <p:sldLayoutId id="2147483837" r:id="rId42"/>
    <p:sldLayoutId id="2147483838" r:id="rId43"/>
    <p:sldLayoutId id="2147483839" r:id="rId44"/>
    <p:sldLayoutId id="2147483840" r:id="rId45"/>
    <p:sldLayoutId id="2147483841" r:id="rId46"/>
    <p:sldLayoutId id="2147483842" r:id="rId47"/>
    <p:sldLayoutId id="2147483843" r:id="rId48"/>
    <p:sldLayoutId id="2147483844" r:id="rId49"/>
    <p:sldLayoutId id="2147483845" r:id="rId50"/>
    <p:sldLayoutId id="2147483846" r:id="rId51"/>
    <p:sldLayoutId id="2147483847" r:id="rId52"/>
    <p:sldLayoutId id="2147483848" r:id="rId53"/>
    <p:sldLayoutId id="2147483849" r:id="rId54"/>
    <p:sldLayoutId id="2147483856" r:id="rId55"/>
    <p:sldLayoutId id="2147483850" r:id="rId56"/>
    <p:sldLayoutId id="2147483851" r:id="rId57"/>
    <p:sldLayoutId id="2147483852" r:id="rId58"/>
    <p:sldLayoutId id="2147483853" r:id="rId59"/>
    <p:sldLayoutId id="2147483854" r:id="rId60"/>
    <p:sldLayoutId id="2147483855" r:id="rId61"/>
  </p:sldLayoutIdLst>
  <p:hf hdr="0" ftr="0" dt="0"/>
  <p:txStyles>
    <p:titleStyle>
      <a:lvl1pPr algn="l" rtl="0" eaLnBrk="1" fontAlgn="base" hangingPunct="1">
        <a:lnSpc>
          <a:spcPct val="90000"/>
        </a:lnSpc>
        <a:spcBef>
          <a:spcPct val="0"/>
        </a:spcBef>
        <a:spcAft>
          <a:spcPct val="0"/>
        </a:spcAft>
        <a:defRPr sz="4000" kern="1200">
          <a:solidFill>
            <a:schemeClr val="bg1"/>
          </a:solidFill>
          <a:latin typeface="Sage Headline Black" panose="02010A03040201060103" pitchFamily="2" charset="77"/>
          <a:ea typeface="+mj-ea"/>
          <a:cs typeface="+mj-cs"/>
        </a:defRPr>
      </a:lvl1pPr>
      <a:lvl2pPr algn="l" rtl="0" eaLnBrk="1" fontAlgn="base" hangingPunct="1">
        <a:lnSpc>
          <a:spcPct val="90000"/>
        </a:lnSpc>
        <a:spcBef>
          <a:spcPct val="0"/>
        </a:spcBef>
        <a:spcAft>
          <a:spcPct val="0"/>
        </a:spcAft>
        <a:defRPr sz="4000">
          <a:solidFill>
            <a:schemeClr val="bg1"/>
          </a:solidFill>
          <a:latin typeface="Sage Headline Black" panose="02010A03040201060103" pitchFamily="2" charset="0"/>
        </a:defRPr>
      </a:lvl2pPr>
      <a:lvl3pPr algn="l" rtl="0" eaLnBrk="1" fontAlgn="base" hangingPunct="1">
        <a:lnSpc>
          <a:spcPct val="90000"/>
        </a:lnSpc>
        <a:spcBef>
          <a:spcPct val="0"/>
        </a:spcBef>
        <a:spcAft>
          <a:spcPct val="0"/>
        </a:spcAft>
        <a:defRPr sz="4000">
          <a:solidFill>
            <a:schemeClr val="bg1"/>
          </a:solidFill>
          <a:latin typeface="Sage Headline Black" panose="02010A03040201060103" pitchFamily="2" charset="0"/>
        </a:defRPr>
      </a:lvl3pPr>
      <a:lvl4pPr algn="l" rtl="0" eaLnBrk="1" fontAlgn="base" hangingPunct="1">
        <a:lnSpc>
          <a:spcPct val="90000"/>
        </a:lnSpc>
        <a:spcBef>
          <a:spcPct val="0"/>
        </a:spcBef>
        <a:spcAft>
          <a:spcPct val="0"/>
        </a:spcAft>
        <a:defRPr sz="4000">
          <a:solidFill>
            <a:schemeClr val="bg1"/>
          </a:solidFill>
          <a:latin typeface="Sage Headline Black" panose="02010A03040201060103" pitchFamily="2" charset="0"/>
        </a:defRPr>
      </a:lvl4pPr>
      <a:lvl5pPr algn="l" rtl="0" eaLnBrk="1" fontAlgn="base" hangingPunct="1">
        <a:lnSpc>
          <a:spcPct val="90000"/>
        </a:lnSpc>
        <a:spcBef>
          <a:spcPct val="0"/>
        </a:spcBef>
        <a:spcAft>
          <a:spcPct val="0"/>
        </a:spcAft>
        <a:defRPr sz="4000">
          <a:solidFill>
            <a:schemeClr val="bg1"/>
          </a:solidFill>
          <a:latin typeface="Sage Headline Black" panose="02010A03040201060103" pitchFamily="2" charset="0"/>
        </a:defRPr>
      </a:lvl5pPr>
      <a:lvl6pPr marL="457200" algn="l" rtl="0" eaLnBrk="1" fontAlgn="base" hangingPunct="1">
        <a:lnSpc>
          <a:spcPct val="90000"/>
        </a:lnSpc>
        <a:spcBef>
          <a:spcPct val="0"/>
        </a:spcBef>
        <a:spcAft>
          <a:spcPct val="0"/>
        </a:spcAft>
        <a:defRPr sz="4000">
          <a:solidFill>
            <a:schemeClr val="bg1"/>
          </a:solidFill>
          <a:latin typeface="Sage Headline Black" panose="02010A03040201060103" pitchFamily="2" charset="0"/>
        </a:defRPr>
      </a:lvl6pPr>
      <a:lvl7pPr marL="914400" algn="l" rtl="0" eaLnBrk="1" fontAlgn="base" hangingPunct="1">
        <a:lnSpc>
          <a:spcPct val="90000"/>
        </a:lnSpc>
        <a:spcBef>
          <a:spcPct val="0"/>
        </a:spcBef>
        <a:spcAft>
          <a:spcPct val="0"/>
        </a:spcAft>
        <a:defRPr sz="4000">
          <a:solidFill>
            <a:schemeClr val="bg1"/>
          </a:solidFill>
          <a:latin typeface="Sage Headline Black" panose="02010A03040201060103" pitchFamily="2" charset="0"/>
        </a:defRPr>
      </a:lvl7pPr>
      <a:lvl8pPr marL="1371600" algn="l" rtl="0" eaLnBrk="1" fontAlgn="base" hangingPunct="1">
        <a:lnSpc>
          <a:spcPct val="90000"/>
        </a:lnSpc>
        <a:spcBef>
          <a:spcPct val="0"/>
        </a:spcBef>
        <a:spcAft>
          <a:spcPct val="0"/>
        </a:spcAft>
        <a:defRPr sz="4000">
          <a:solidFill>
            <a:schemeClr val="bg1"/>
          </a:solidFill>
          <a:latin typeface="Sage Headline Black" panose="02010A03040201060103" pitchFamily="2" charset="0"/>
        </a:defRPr>
      </a:lvl8pPr>
      <a:lvl9pPr marL="1828800" algn="l" rtl="0" eaLnBrk="1" fontAlgn="base" hangingPunct="1">
        <a:lnSpc>
          <a:spcPct val="90000"/>
        </a:lnSpc>
        <a:spcBef>
          <a:spcPct val="0"/>
        </a:spcBef>
        <a:spcAft>
          <a:spcPct val="0"/>
        </a:spcAft>
        <a:defRPr sz="4000">
          <a:solidFill>
            <a:schemeClr val="bg1"/>
          </a:solidFill>
          <a:latin typeface="Sage Headline Black" panose="02010A03040201060103" pitchFamily="2" charset="0"/>
        </a:defRPr>
      </a:lvl9pPr>
    </p:titleStyle>
    <p:bodyStyle>
      <a:lvl1pPr marL="228600" indent="-228600" algn="l" rtl="0" eaLnBrk="1" fontAlgn="base" hangingPunct="1">
        <a:spcBef>
          <a:spcPts val="1000"/>
        </a:spcBef>
        <a:spcAft>
          <a:spcPct val="0"/>
        </a:spcAft>
        <a:buFont typeface="Sage Text" panose="02010503040201060103" pitchFamily="2" charset="0"/>
        <a:buChar char="•"/>
        <a:defRPr lang="en-US" sz="2000" kern="1200" dirty="0">
          <a:solidFill>
            <a:schemeClr val="bg1"/>
          </a:solidFill>
          <a:latin typeface="Sage Text" panose="02010503040201060103" pitchFamily="2" charset="77"/>
          <a:ea typeface="+mn-ea"/>
          <a:cs typeface="+mn-cs"/>
        </a:defRPr>
      </a:lvl1pPr>
      <a:lvl2pPr marL="342900" indent="-342900" algn="l" rtl="0" eaLnBrk="1" fontAlgn="base" hangingPunct="1">
        <a:spcBef>
          <a:spcPts val="500"/>
        </a:spcBef>
        <a:spcAft>
          <a:spcPct val="0"/>
        </a:spcAft>
        <a:buFont typeface="Sage Text" panose="02010503040201060103" pitchFamily="2" charset="0"/>
        <a:buChar char="•"/>
        <a:defRPr lang="en-US" sz="2000" kern="1200" dirty="0">
          <a:solidFill>
            <a:schemeClr val="bg1"/>
          </a:solidFill>
          <a:latin typeface="Sage Text" panose="02010503040201060103" pitchFamily="2" charset="77"/>
          <a:ea typeface="+mn-ea"/>
          <a:cs typeface="+mn-cs"/>
        </a:defRPr>
      </a:lvl2pPr>
      <a:lvl3pPr marL="685800" indent="-342900" algn="l" rtl="0" eaLnBrk="1" fontAlgn="base" hangingPunct="1">
        <a:spcBef>
          <a:spcPts val="500"/>
        </a:spcBef>
        <a:spcAft>
          <a:spcPct val="0"/>
        </a:spcAft>
        <a:buFont typeface="Sage Text" panose="02010503040201060103" pitchFamily="2" charset="0"/>
        <a:buChar char="•"/>
        <a:defRPr lang="en-US" kern="1200" dirty="0">
          <a:solidFill>
            <a:schemeClr val="bg1"/>
          </a:solidFill>
          <a:latin typeface="Sage Text" panose="02010503040201060103" pitchFamily="2" charset="77"/>
          <a:ea typeface="+mn-ea"/>
          <a:cs typeface="+mn-cs"/>
        </a:defRPr>
      </a:lvl3pPr>
      <a:lvl4pPr marL="974725" indent="-285750" algn="l" rtl="0" eaLnBrk="1" fontAlgn="base" hangingPunct="1">
        <a:spcBef>
          <a:spcPts val="500"/>
        </a:spcBef>
        <a:spcAft>
          <a:spcPct val="0"/>
        </a:spcAft>
        <a:buFont typeface="Sage Text" panose="02010503040201060103" pitchFamily="2" charset="0"/>
        <a:buChar char="•"/>
        <a:defRPr lang="en-US" sz="1600" kern="1200" dirty="0">
          <a:solidFill>
            <a:schemeClr val="bg1"/>
          </a:solidFill>
          <a:latin typeface="Sage Text" panose="02010503040201060103" pitchFamily="2" charset="77"/>
          <a:ea typeface="+mn-ea"/>
          <a:cs typeface="+mn-cs"/>
        </a:defRPr>
      </a:lvl4pPr>
      <a:lvl5pPr marL="1314450" indent="-285750" algn="l" rtl="0" eaLnBrk="1" fontAlgn="base" hangingPunct="1">
        <a:spcBef>
          <a:spcPts val="500"/>
        </a:spcBef>
        <a:spcAft>
          <a:spcPct val="0"/>
        </a:spcAft>
        <a:buFont typeface="Sage Text" panose="02010503040201060103" pitchFamily="2" charset="0"/>
        <a:buChar char="•"/>
        <a:defRPr lang="en-US" sz="1400" kern="1200" dirty="0">
          <a:solidFill>
            <a:schemeClr val="bg1"/>
          </a:solidFill>
          <a:latin typeface="Sage Text" panose="02010503040201060103" pitchFamily="2" charset="77"/>
          <a:ea typeface="+mn-ea"/>
          <a:cs typeface="+mn-cs"/>
        </a:defRPr>
      </a:lvl5pPr>
      <a:lvl6pPr marL="2514600" indent="-228600" algn="l" defTabSz="914400" rtl="0" eaLnBrk="1" latinLnBrk="0" hangingPunct="1">
        <a:lnSpc>
          <a:spcPct val="90000"/>
        </a:lnSpc>
        <a:spcBef>
          <a:spcPts val="500"/>
        </a:spcBef>
        <a:buFont typeface="Sage Text" panose="02010503040201060103" pitchFamily="50"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Sage Text" panose="02010503040201060103" pitchFamily="50"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Sage Text" panose="02010503040201060103" pitchFamily="50"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Sage Text" panose="02010503040201060103" pitchFamily="50"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8" Type="http://schemas.openxmlformats.org/officeDocument/2006/relationships/hyperlink" Target="https://sageu.csod.com/ui/lms-learning-details/app/curriculum/5b885cc6-3142-49b8-aa2d-eb50c8b996ef?isOnePlayer=true" TargetMode="External"/><Relationship Id="rId3" Type="http://schemas.openxmlformats.org/officeDocument/2006/relationships/image" Target="../media/image12.emf"/><Relationship Id="rId7" Type="http://schemas.openxmlformats.org/officeDocument/2006/relationships/slide" Target="slide6.xm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s://sageu.csod.com/catalog/CustomPage.aspx?id=221002198#tab-ip-cl" TargetMode="External"/><Relationship Id="rId5" Type="http://schemas.openxmlformats.org/officeDocument/2006/relationships/slide" Target="slide5.xml"/><Relationship Id="rId4" Type="http://schemas.openxmlformats.org/officeDocument/2006/relationships/hyperlink" Target="https://sageu.csod.com/ui/lms-learning-details/app/curriculum/0bcad8f8-acc4-419c-9411-5ff17ac0fb4b?isOnePlayer=true"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2.emf"/><Relationship Id="rId7" Type="http://schemas.openxmlformats.org/officeDocument/2006/relationships/slide" Target="slide7.xml"/><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hyperlink" Target="https://sageu.csod.com/catalog/CustomPage.aspx?id=221002198#tab-ip-cl" TargetMode="External"/><Relationship Id="rId5" Type="http://schemas.openxmlformats.org/officeDocument/2006/relationships/slide" Target="slide5.xml"/><Relationship Id="rId4" Type="http://schemas.openxmlformats.org/officeDocument/2006/relationships/hyperlink" Target="https://sageu.csod.com/ui/lms-learning-details/app/curriculum/0bcad8f8-acc4-419c-9411-5ff17ac0fb4b?isOnePlayer=tru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slide" Target="slide9.xml"/><Relationship Id="rId2" Type="http://schemas.openxmlformats.org/officeDocument/2006/relationships/image" Target="../media/image13.png"/><Relationship Id="rId1" Type="http://schemas.openxmlformats.org/officeDocument/2006/relationships/slideLayout" Target="../slideLayouts/slideLayout18.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1.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14.png"/><Relationship Id="rId7" Type="http://schemas.openxmlformats.org/officeDocument/2006/relationships/slide" Target="slide7.xml"/><Relationship Id="rId2" Type="http://schemas.openxmlformats.org/officeDocument/2006/relationships/image" Target="../media/image13.png"/><Relationship Id="rId1" Type="http://schemas.openxmlformats.org/officeDocument/2006/relationships/slideLayout" Target="../slideLayouts/slideLayout18.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7.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7.xml"/></Relationships>
</file>

<file path=ppt/slides/_rels/slide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A0A83446-2F74-FA2E-F4CF-EF36282FFF8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812" t="5000" r="22484"/>
          <a:stretch/>
        </p:blipFill>
        <p:spPr>
          <a:xfrm flipH="1">
            <a:off x="6468177" y="740667"/>
            <a:ext cx="5723823" cy="6117334"/>
          </a:xfrm>
          <a:prstGeom prst="rect">
            <a:avLst/>
          </a:prstGeom>
        </p:spPr>
      </p:pic>
      <p:sp>
        <p:nvSpPr>
          <p:cNvPr id="64513" name="Title 3">
            <a:extLst>
              <a:ext uri="{FF2B5EF4-FFF2-40B4-BE49-F238E27FC236}">
                <a16:creationId xmlns:a16="http://schemas.microsoft.com/office/drawing/2014/main" id="{E79B02C0-A60D-2E23-8AE8-C29D46D9CF51}"/>
              </a:ext>
            </a:extLst>
          </p:cNvPr>
          <p:cNvSpPr>
            <a:spLocks noGrp="1" noChangeArrowheads="1"/>
          </p:cNvSpPr>
          <p:nvPr>
            <p:ph type="ctrTitle"/>
          </p:nvPr>
        </p:nvSpPr>
        <p:spPr>
          <a:xfrm>
            <a:off x="2478383" y="2834640"/>
            <a:ext cx="7235235" cy="594360"/>
          </a:xfrm>
        </p:spPr>
        <p:txBody>
          <a:bodyPr/>
          <a:lstStyle/>
          <a:p>
            <a:pPr algn="ctr"/>
            <a:r>
              <a:rPr lang="en-US" altLang="en-US">
                <a:latin typeface="Sage Headline Black" panose="02010A03040201060103" pitchFamily="2" charset="0"/>
              </a:rPr>
              <a:t>Kit services FY26</a:t>
            </a:r>
            <a:br>
              <a:rPr lang="en-US" altLang="en-US">
                <a:latin typeface="Sage Headline Black" panose="02010A03040201060103" pitchFamily="2" charset="0"/>
              </a:rPr>
            </a:br>
            <a:r>
              <a:rPr lang="en-US" altLang="en-US">
                <a:solidFill>
                  <a:schemeClr val="tx2"/>
                </a:solidFill>
                <a:latin typeface="Sage Headline Black" panose="02010A03040201060103" pitchFamily="2" charset="0"/>
              </a:rPr>
              <a:t>Facture </a:t>
            </a:r>
            <a:r>
              <a:rPr lang="en-US" altLang="en-US" err="1">
                <a:solidFill>
                  <a:schemeClr val="tx2"/>
                </a:solidFill>
                <a:latin typeface="Sage Headline Black" panose="02010A03040201060103" pitchFamily="2" charset="0"/>
              </a:rPr>
              <a:t>Electronique</a:t>
            </a:r>
            <a:endParaRPr lang="en-US" altLang="en-US">
              <a:solidFill>
                <a:schemeClr val="tx2"/>
              </a:solidFill>
              <a:latin typeface="Sage Headline Black" panose="02010A03040201060103" pitchFamily="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28615-8050-D3B8-72AC-2B36846BB364}"/>
            </a:ext>
          </a:extLst>
        </p:cNvPr>
        <p:cNvGrpSpPr/>
        <p:nvPr/>
      </p:nvGrpSpPr>
      <p:grpSpPr>
        <a:xfrm>
          <a:off x="0" y="0"/>
          <a:ext cx="0" cy="0"/>
          <a:chOff x="0" y="0"/>
          <a:chExt cx="0" cy="0"/>
        </a:xfrm>
      </p:grpSpPr>
      <p:pic>
        <p:nvPicPr>
          <p:cNvPr id="59" name="Picture 20">
            <a:extLst>
              <a:ext uri="{FF2B5EF4-FFF2-40B4-BE49-F238E27FC236}">
                <a16:creationId xmlns:a16="http://schemas.microsoft.com/office/drawing/2014/main" id="{72B3BA31-818B-40CB-8A08-8C4F879D9A4F}"/>
              </a:ext>
            </a:extLst>
          </p:cNvPr>
          <p:cNvPicPr>
            <a:picLocks noChangeAspect="1"/>
          </p:cNvPicPr>
          <p:nvPr/>
        </p:nvPicPr>
        <p:blipFill>
          <a:blip r:embed="rId3"/>
          <a:srcRect t="33826" b="16347"/>
          <a:stretch/>
        </p:blipFill>
        <p:spPr>
          <a:xfrm>
            <a:off x="0" y="2129416"/>
            <a:ext cx="12202643" cy="3416300"/>
          </a:xfrm>
          <a:prstGeom prst="rect">
            <a:avLst/>
          </a:prstGeom>
        </p:spPr>
      </p:pic>
      <p:sp>
        <p:nvSpPr>
          <p:cNvPr id="5" name="Titre 4">
            <a:extLst>
              <a:ext uri="{FF2B5EF4-FFF2-40B4-BE49-F238E27FC236}">
                <a16:creationId xmlns:a16="http://schemas.microsoft.com/office/drawing/2014/main" id="{BDF5875E-DE8E-B0AC-6CB0-D2161C2BF5A8}"/>
              </a:ext>
            </a:extLst>
          </p:cNvPr>
          <p:cNvSpPr>
            <a:spLocks noGrp="1"/>
          </p:cNvSpPr>
          <p:nvPr>
            <p:ph type="title"/>
          </p:nvPr>
        </p:nvSpPr>
        <p:spPr>
          <a:xfrm>
            <a:off x="1444836" y="301486"/>
            <a:ext cx="10320442" cy="594360"/>
          </a:xfrm>
        </p:spPr>
        <p:txBody>
          <a:bodyPr anchor="ctr"/>
          <a:lstStyle/>
          <a:p>
            <a:r>
              <a:rPr lang="fr-BE"/>
              <a:t>Aperçu des offres </a:t>
            </a:r>
            <a:r>
              <a:rPr lang="fr-FR"/>
              <a:t>Sage 100</a:t>
            </a:r>
            <a:r>
              <a:rPr lang="fr-BE"/>
              <a:t> FE </a:t>
            </a:r>
            <a:endParaRPr lang="fr-FR">
              <a:solidFill>
                <a:schemeClr val="tx2"/>
              </a:solidFill>
            </a:endParaRPr>
          </a:p>
        </p:txBody>
      </p:sp>
      <p:sp>
        <p:nvSpPr>
          <p:cNvPr id="4" name="Espace réservé du numéro de diapositive 3">
            <a:extLst>
              <a:ext uri="{FF2B5EF4-FFF2-40B4-BE49-F238E27FC236}">
                <a16:creationId xmlns:a16="http://schemas.microsoft.com/office/drawing/2014/main" id="{B1099197-DA63-BEAA-7BBE-C55AB71CA6AA}"/>
              </a:ext>
            </a:extLst>
          </p:cNvPr>
          <p:cNvSpPr>
            <a:spLocks noGrp="1"/>
          </p:cNvSpPr>
          <p:nvPr>
            <p:ph type="sldNum" sz="quarter" idx="13"/>
          </p:nvPr>
        </p:nvSpPr>
        <p:spPr/>
        <p:txBody>
          <a:bodyPr/>
          <a:lstStyle/>
          <a:p>
            <a:pPr>
              <a:defRPr/>
            </a:pPr>
            <a:r>
              <a:rPr lang="fr-FR"/>
              <a:t>Page </a:t>
            </a:r>
            <a:fld id="{2FA6BD36-FCF3-49D1-8B02-B15B7B9F7D79}" type="slidenum">
              <a:rPr smtClean="0"/>
              <a:pPr>
                <a:defRPr/>
              </a:pPr>
              <a:t>2</a:t>
            </a:fld>
            <a:endParaRPr/>
          </a:p>
        </p:txBody>
      </p:sp>
      <p:grpSp>
        <p:nvGrpSpPr>
          <p:cNvPr id="17" name="Groupe 16">
            <a:extLst>
              <a:ext uri="{FF2B5EF4-FFF2-40B4-BE49-F238E27FC236}">
                <a16:creationId xmlns:a16="http://schemas.microsoft.com/office/drawing/2014/main" id="{C5021C0D-F6D6-67F2-3C2B-E6B62B468583}"/>
              </a:ext>
            </a:extLst>
          </p:cNvPr>
          <p:cNvGrpSpPr>
            <a:grpSpLocks noChangeAspect="1"/>
          </p:cNvGrpSpPr>
          <p:nvPr/>
        </p:nvGrpSpPr>
        <p:grpSpPr>
          <a:xfrm>
            <a:off x="11085688" y="382666"/>
            <a:ext cx="431335" cy="432000"/>
            <a:chOff x="11273015" y="408228"/>
            <a:chExt cx="721706" cy="722825"/>
          </a:xfrm>
        </p:grpSpPr>
        <p:sp>
          <p:nvSpPr>
            <p:cNvPr id="8" name="Forme libre : forme 7">
              <a:extLst>
                <a:ext uri="{FF2B5EF4-FFF2-40B4-BE49-F238E27FC236}">
                  <a16:creationId xmlns:a16="http://schemas.microsoft.com/office/drawing/2014/main" id="{C4B85FC6-A61A-68E7-6CDD-376DF809982E}"/>
                </a:ext>
              </a:extLst>
            </p:cNvPr>
            <p:cNvSpPr/>
            <p:nvPr/>
          </p:nvSpPr>
          <p:spPr>
            <a:xfrm>
              <a:off x="11912605" y="408891"/>
              <a:ext cx="81998" cy="81998"/>
            </a:xfrm>
            <a:custGeom>
              <a:avLst/>
              <a:gdLst>
                <a:gd name="connsiteX0" fmla="*/ 40999 w 81998"/>
                <a:gd name="connsiteY0" fmla="*/ 81999 h 81998"/>
                <a:gd name="connsiteX1" fmla="*/ 81999 w 81998"/>
                <a:gd name="connsiteY1" fmla="*/ 40999 h 81998"/>
                <a:gd name="connsiteX2" fmla="*/ 40999 w 81998"/>
                <a:gd name="connsiteY2" fmla="*/ 0 h 81998"/>
                <a:gd name="connsiteX3" fmla="*/ 0 w 81998"/>
                <a:gd name="connsiteY3" fmla="*/ 40999 h 81998"/>
                <a:gd name="connsiteX4" fmla="*/ 40999 w 81998"/>
                <a:gd name="connsiteY4" fmla="*/ 81999 h 8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98" h="81998">
                  <a:moveTo>
                    <a:pt x="40999" y="81999"/>
                  </a:moveTo>
                  <a:cubicBezTo>
                    <a:pt x="63642" y="81999"/>
                    <a:pt x="81999" y="63643"/>
                    <a:pt x="81999" y="40999"/>
                  </a:cubicBezTo>
                  <a:cubicBezTo>
                    <a:pt x="81999" y="18356"/>
                    <a:pt x="63642" y="0"/>
                    <a:pt x="40999" y="0"/>
                  </a:cubicBezTo>
                  <a:cubicBezTo>
                    <a:pt x="18356" y="0"/>
                    <a:pt x="0" y="18356"/>
                    <a:pt x="0" y="40999"/>
                  </a:cubicBezTo>
                  <a:cubicBezTo>
                    <a:pt x="0" y="63643"/>
                    <a:pt x="18356" y="81999"/>
                    <a:pt x="40999" y="81999"/>
                  </a:cubicBezTo>
                  <a:close/>
                </a:path>
              </a:pathLst>
            </a:custGeom>
            <a:solidFill>
              <a:srgbClr val="777777"/>
            </a:solidFill>
            <a:ln w="8149" cap="flat">
              <a:noFill/>
              <a:prstDash val="solid"/>
              <a:miter/>
            </a:ln>
          </p:spPr>
          <p:txBody>
            <a:bodyPr rtlCol="0" anchor="ctr"/>
            <a:lstStyle/>
            <a:p>
              <a:endParaRPr lang="fr-FR"/>
            </a:p>
          </p:txBody>
        </p:sp>
        <p:sp>
          <p:nvSpPr>
            <p:cNvPr id="10" name="Forme libre : forme 9">
              <a:extLst>
                <a:ext uri="{FF2B5EF4-FFF2-40B4-BE49-F238E27FC236}">
                  <a16:creationId xmlns:a16="http://schemas.microsoft.com/office/drawing/2014/main" id="{DEB08448-3939-0EA7-126F-2D832F9EA8C4}"/>
                </a:ext>
              </a:extLst>
            </p:cNvPr>
            <p:cNvSpPr/>
            <p:nvPr/>
          </p:nvSpPr>
          <p:spPr>
            <a:xfrm>
              <a:off x="11273015" y="1048481"/>
              <a:ext cx="81998" cy="81998"/>
            </a:xfrm>
            <a:custGeom>
              <a:avLst/>
              <a:gdLst>
                <a:gd name="connsiteX0" fmla="*/ 40999 w 81998"/>
                <a:gd name="connsiteY0" fmla="*/ 81999 h 81998"/>
                <a:gd name="connsiteX1" fmla="*/ 81999 w 81998"/>
                <a:gd name="connsiteY1" fmla="*/ 40999 h 81998"/>
                <a:gd name="connsiteX2" fmla="*/ 40999 w 81998"/>
                <a:gd name="connsiteY2" fmla="*/ 0 h 81998"/>
                <a:gd name="connsiteX3" fmla="*/ 0 w 81998"/>
                <a:gd name="connsiteY3" fmla="*/ 40999 h 81998"/>
                <a:gd name="connsiteX4" fmla="*/ 40999 w 81998"/>
                <a:gd name="connsiteY4" fmla="*/ 81999 h 8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98" h="81998">
                  <a:moveTo>
                    <a:pt x="40999" y="81999"/>
                  </a:moveTo>
                  <a:cubicBezTo>
                    <a:pt x="63643" y="81999"/>
                    <a:pt x="81999" y="63642"/>
                    <a:pt x="81999" y="40999"/>
                  </a:cubicBezTo>
                  <a:cubicBezTo>
                    <a:pt x="81999" y="18356"/>
                    <a:pt x="63643" y="0"/>
                    <a:pt x="40999" y="0"/>
                  </a:cubicBezTo>
                  <a:cubicBezTo>
                    <a:pt x="18356" y="0"/>
                    <a:pt x="0" y="18356"/>
                    <a:pt x="0" y="40999"/>
                  </a:cubicBezTo>
                  <a:cubicBezTo>
                    <a:pt x="0" y="63642"/>
                    <a:pt x="18356" y="81999"/>
                    <a:pt x="40999" y="81999"/>
                  </a:cubicBezTo>
                  <a:close/>
                </a:path>
              </a:pathLst>
            </a:custGeom>
            <a:solidFill>
              <a:srgbClr val="777777"/>
            </a:solidFill>
            <a:ln w="8149" cap="flat">
              <a:noFill/>
              <a:prstDash val="solid"/>
              <a:miter/>
            </a:ln>
          </p:spPr>
          <p:txBody>
            <a:bodyPr rtlCol="0" anchor="ctr"/>
            <a:lstStyle/>
            <a:p>
              <a:endParaRPr lang="fr-FR"/>
            </a:p>
          </p:txBody>
        </p:sp>
        <p:sp>
          <p:nvSpPr>
            <p:cNvPr id="11" name="Forme libre : forme 10">
              <a:extLst>
                <a:ext uri="{FF2B5EF4-FFF2-40B4-BE49-F238E27FC236}">
                  <a16:creationId xmlns:a16="http://schemas.microsoft.com/office/drawing/2014/main" id="{EDB32739-0B2C-94BA-40FD-28F13E72B6A3}"/>
                </a:ext>
              </a:extLst>
            </p:cNvPr>
            <p:cNvSpPr/>
            <p:nvPr/>
          </p:nvSpPr>
          <p:spPr>
            <a:xfrm>
              <a:off x="11273015" y="408891"/>
              <a:ext cx="81998" cy="81998"/>
            </a:xfrm>
            <a:custGeom>
              <a:avLst/>
              <a:gdLst>
                <a:gd name="connsiteX0" fmla="*/ 40999 w 81998"/>
                <a:gd name="connsiteY0" fmla="*/ 81999 h 81998"/>
                <a:gd name="connsiteX1" fmla="*/ 81999 w 81998"/>
                <a:gd name="connsiteY1" fmla="*/ 40999 h 81998"/>
                <a:gd name="connsiteX2" fmla="*/ 40999 w 81998"/>
                <a:gd name="connsiteY2" fmla="*/ 0 h 81998"/>
                <a:gd name="connsiteX3" fmla="*/ 0 w 81998"/>
                <a:gd name="connsiteY3" fmla="*/ 40999 h 81998"/>
                <a:gd name="connsiteX4" fmla="*/ 40999 w 81998"/>
                <a:gd name="connsiteY4" fmla="*/ 81999 h 8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98" h="81998">
                  <a:moveTo>
                    <a:pt x="40999" y="81999"/>
                  </a:moveTo>
                  <a:cubicBezTo>
                    <a:pt x="63643" y="81999"/>
                    <a:pt x="81999" y="63643"/>
                    <a:pt x="81999" y="40999"/>
                  </a:cubicBezTo>
                  <a:cubicBezTo>
                    <a:pt x="81999" y="18356"/>
                    <a:pt x="63643" y="0"/>
                    <a:pt x="40999" y="0"/>
                  </a:cubicBezTo>
                  <a:cubicBezTo>
                    <a:pt x="18356" y="0"/>
                    <a:pt x="0" y="18356"/>
                    <a:pt x="0" y="40999"/>
                  </a:cubicBezTo>
                  <a:cubicBezTo>
                    <a:pt x="0" y="63643"/>
                    <a:pt x="18356" y="81999"/>
                    <a:pt x="40999" y="81999"/>
                  </a:cubicBezTo>
                  <a:close/>
                </a:path>
              </a:pathLst>
            </a:custGeom>
            <a:solidFill>
              <a:schemeClr val="tx1"/>
            </a:solidFill>
            <a:ln w="8149" cap="flat">
              <a:noFill/>
              <a:prstDash val="solid"/>
              <a:miter/>
            </a:ln>
          </p:spPr>
          <p:txBody>
            <a:bodyPr rtlCol="0" anchor="ctr"/>
            <a:lstStyle/>
            <a:p>
              <a:endParaRPr lang="fr-FR"/>
            </a:p>
          </p:txBody>
        </p:sp>
        <p:sp>
          <p:nvSpPr>
            <p:cNvPr id="12" name="Forme libre : forme 11">
              <a:extLst>
                <a:ext uri="{FF2B5EF4-FFF2-40B4-BE49-F238E27FC236}">
                  <a16:creationId xmlns:a16="http://schemas.microsoft.com/office/drawing/2014/main" id="{E0EFD197-831A-7CA0-0D79-76940B2A6496}"/>
                </a:ext>
              </a:extLst>
            </p:cNvPr>
            <p:cNvSpPr/>
            <p:nvPr/>
          </p:nvSpPr>
          <p:spPr>
            <a:xfrm>
              <a:off x="11912605" y="1048481"/>
              <a:ext cx="81998" cy="81998"/>
            </a:xfrm>
            <a:custGeom>
              <a:avLst/>
              <a:gdLst>
                <a:gd name="connsiteX0" fmla="*/ 40999 w 81998"/>
                <a:gd name="connsiteY0" fmla="*/ 81999 h 81998"/>
                <a:gd name="connsiteX1" fmla="*/ 81999 w 81998"/>
                <a:gd name="connsiteY1" fmla="*/ 40999 h 81998"/>
                <a:gd name="connsiteX2" fmla="*/ 40999 w 81998"/>
                <a:gd name="connsiteY2" fmla="*/ 0 h 81998"/>
                <a:gd name="connsiteX3" fmla="*/ 0 w 81998"/>
                <a:gd name="connsiteY3" fmla="*/ 40999 h 81998"/>
                <a:gd name="connsiteX4" fmla="*/ 40999 w 81998"/>
                <a:gd name="connsiteY4" fmla="*/ 81999 h 8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98" h="81998">
                  <a:moveTo>
                    <a:pt x="40999" y="81999"/>
                  </a:moveTo>
                  <a:cubicBezTo>
                    <a:pt x="63642" y="81999"/>
                    <a:pt x="81999" y="63642"/>
                    <a:pt x="81999" y="40999"/>
                  </a:cubicBezTo>
                  <a:cubicBezTo>
                    <a:pt x="81999" y="18356"/>
                    <a:pt x="63642" y="0"/>
                    <a:pt x="40999" y="0"/>
                  </a:cubicBezTo>
                  <a:cubicBezTo>
                    <a:pt x="18356" y="0"/>
                    <a:pt x="0" y="18356"/>
                    <a:pt x="0" y="40999"/>
                  </a:cubicBezTo>
                  <a:cubicBezTo>
                    <a:pt x="0" y="63642"/>
                    <a:pt x="18356" y="81999"/>
                    <a:pt x="40999" y="81999"/>
                  </a:cubicBezTo>
                  <a:close/>
                </a:path>
              </a:pathLst>
            </a:custGeom>
            <a:solidFill>
              <a:schemeClr val="tx1"/>
            </a:solidFill>
            <a:ln w="8149" cap="flat">
              <a:noFill/>
              <a:prstDash val="solid"/>
              <a:miter/>
            </a:ln>
          </p:spPr>
          <p:txBody>
            <a:bodyPr rtlCol="0" anchor="ctr"/>
            <a:lstStyle/>
            <a:p>
              <a:endParaRPr lang="fr-FR"/>
            </a:p>
          </p:txBody>
        </p:sp>
        <p:sp>
          <p:nvSpPr>
            <p:cNvPr id="13" name="Forme libre : forme 12">
              <a:extLst>
                <a:ext uri="{FF2B5EF4-FFF2-40B4-BE49-F238E27FC236}">
                  <a16:creationId xmlns:a16="http://schemas.microsoft.com/office/drawing/2014/main" id="{3FB0E62C-65E0-4081-B3AE-EDF69037D1A0}"/>
                </a:ext>
              </a:extLst>
            </p:cNvPr>
            <p:cNvSpPr/>
            <p:nvPr/>
          </p:nvSpPr>
          <p:spPr>
            <a:xfrm>
              <a:off x="11273063" y="408228"/>
              <a:ext cx="721658" cy="722825"/>
            </a:xfrm>
            <a:custGeom>
              <a:avLst/>
              <a:gdLst>
                <a:gd name="connsiteX0" fmla="*/ 711288 w 721658"/>
                <a:gd name="connsiteY0" fmla="*/ 385073 h 722825"/>
                <a:gd name="connsiteX1" fmla="*/ 648067 w 721658"/>
                <a:gd name="connsiteY1" fmla="*/ 321852 h 722825"/>
                <a:gd name="connsiteX2" fmla="*/ 640769 w 721658"/>
                <a:gd name="connsiteY2" fmla="*/ 280525 h 722825"/>
                <a:gd name="connsiteX3" fmla="*/ 678489 w 721658"/>
                <a:gd name="connsiteY3" fmla="*/ 199018 h 722825"/>
                <a:gd name="connsiteX4" fmla="*/ 648067 w 721658"/>
                <a:gd name="connsiteY4" fmla="*/ 147933 h 722825"/>
                <a:gd name="connsiteX5" fmla="*/ 561722 w 721658"/>
                <a:gd name="connsiteY5" fmla="*/ 140635 h 722825"/>
                <a:gd name="connsiteX6" fmla="*/ 530071 w 721658"/>
                <a:gd name="connsiteY6" fmla="*/ 113903 h 722825"/>
                <a:gd name="connsiteX7" fmla="*/ 508177 w 721658"/>
                <a:gd name="connsiteY7" fmla="*/ 27559 h 722825"/>
                <a:gd name="connsiteX8" fmla="*/ 452254 w 721658"/>
                <a:gd name="connsiteY8" fmla="*/ 6895 h 722825"/>
                <a:gd name="connsiteX9" fmla="*/ 381735 w 721658"/>
                <a:gd name="connsiteY9" fmla="*/ 57980 h 722825"/>
                <a:gd name="connsiteX10" fmla="*/ 339178 w 721658"/>
                <a:gd name="connsiteY10" fmla="*/ 57980 h 722825"/>
                <a:gd name="connsiteX11" fmla="*/ 268495 w 721658"/>
                <a:gd name="connsiteY11" fmla="*/ 6813 h 722825"/>
                <a:gd name="connsiteX12" fmla="*/ 212572 w 721658"/>
                <a:gd name="connsiteY12" fmla="*/ 27477 h 722825"/>
                <a:gd name="connsiteX13" fmla="*/ 190678 w 721658"/>
                <a:gd name="connsiteY13" fmla="*/ 113821 h 722825"/>
                <a:gd name="connsiteX14" fmla="*/ 159027 w 721658"/>
                <a:gd name="connsiteY14" fmla="*/ 140553 h 722825"/>
                <a:gd name="connsiteX15" fmla="*/ 72682 w 721658"/>
                <a:gd name="connsiteY15" fmla="*/ 147851 h 722825"/>
                <a:gd name="connsiteX16" fmla="*/ 42261 w 721658"/>
                <a:gd name="connsiteY16" fmla="*/ 198936 h 722825"/>
                <a:gd name="connsiteX17" fmla="*/ 81210 w 721658"/>
                <a:gd name="connsiteY17" fmla="*/ 280443 h 722825"/>
                <a:gd name="connsiteX18" fmla="*/ 73912 w 721658"/>
                <a:gd name="connsiteY18" fmla="*/ 321770 h 722825"/>
                <a:gd name="connsiteX19" fmla="*/ 10691 w 721658"/>
                <a:gd name="connsiteY19" fmla="*/ 384991 h 722825"/>
                <a:gd name="connsiteX20" fmla="*/ 21679 w 721658"/>
                <a:gd name="connsiteY20" fmla="*/ 443374 h 722825"/>
                <a:gd name="connsiteX21" fmla="*/ 101956 w 721658"/>
                <a:gd name="connsiteY21" fmla="*/ 479863 h 722825"/>
                <a:gd name="connsiteX22" fmla="*/ 122619 w 721658"/>
                <a:gd name="connsiteY22" fmla="*/ 516353 h 722825"/>
                <a:gd name="connsiteX23" fmla="*/ 114092 w 721658"/>
                <a:gd name="connsiteY23" fmla="*/ 605157 h 722825"/>
                <a:gd name="connsiteX24" fmla="*/ 160339 w 721658"/>
                <a:gd name="connsiteY24" fmla="*/ 642877 h 722825"/>
                <a:gd name="connsiteX25" fmla="*/ 243076 w 721658"/>
                <a:gd name="connsiteY25" fmla="*/ 619753 h 722825"/>
                <a:gd name="connsiteX26" fmla="*/ 283255 w 721658"/>
                <a:gd name="connsiteY26" fmla="*/ 634349 h 722825"/>
                <a:gd name="connsiteX27" fmla="*/ 331880 w 721658"/>
                <a:gd name="connsiteY27" fmla="*/ 707328 h 722825"/>
                <a:gd name="connsiteX28" fmla="*/ 391493 w 721658"/>
                <a:gd name="connsiteY28" fmla="*/ 707328 h 722825"/>
                <a:gd name="connsiteX29" fmla="*/ 440118 w 721658"/>
                <a:gd name="connsiteY29" fmla="*/ 634349 h 722825"/>
                <a:gd name="connsiteX30" fmla="*/ 480298 w 721658"/>
                <a:gd name="connsiteY30" fmla="*/ 619753 h 722825"/>
                <a:gd name="connsiteX31" fmla="*/ 563034 w 721658"/>
                <a:gd name="connsiteY31" fmla="*/ 642877 h 722825"/>
                <a:gd name="connsiteX32" fmla="*/ 609282 w 721658"/>
                <a:gd name="connsiteY32" fmla="*/ 605157 h 722825"/>
                <a:gd name="connsiteX33" fmla="*/ 600754 w 721658"/>
                <a:gd name="connsiteY33" fmla="*/ 516353 h 722825"/>
                <a:gd name="connsiteX34" fmla="*/ 621417 w 721658"/>
                <a:gd name="connsiteY34" fmla="*/ 479863 h 722825"/>
                <a:gd name="connsiteX35" fmla="*/ 701694 w 721658"/>
                <a:gd name="connsiteY35" fmla="*/ 443374 h 722825"/>
                <a:gd name="connsiteX36" fmla="*/ 711452 w 721658"/>
                <a:gd name="connsiteY36" fmla="*/ 384991 h 722825"/>
                <a:gd name="connsiteX37" fmla="*/ 711288 w 721658"/>
                <a:gd name="connsiteY37" fmla="*/ 385073 h 72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21658" h="722825">
                  <a:moveTo>
                    <a:pt x="711288" y="385073"/>
                  </a:moveTo>
                  <a:lnTo>
                    <a:pt x="648067" y="321852"/>
                  </a:lnTo>
                  <a:cubicBezTo>
                    <a:pt x="637079" y="310864"/>
                    <a:pt x="634701" y="295120"/>
                    <a:pt x="640769" y="280525"/>
                  </a:cubicBezTo>
                  <a:lnTo>
                    <a:pt x="678489" y="199018"/>
                  </a:lnTo>
                  <a:cubicBezTo>
                    <a:pt x="689476" y="175894"/>
                    <a:pt x="673651" y="149163"/>
                    <a:pt x="648067" y="147933"/>
                  </a:cubicBezTo>
                  <a:lnTo>
                    <a:pt x="561722" y="140635"/>
                  </a:lnTo>
                  <a:cubicBezTo>
                    <a:pt x="545897" y="139405"/>
                    <a:pt x="533761" y="128499"/>
                    <a:pt x="530071" y="113903"/>
                  </a:cubicBezTo>
                  <a:lnTo>
                    <a:pt x="508177" y="27559"/>
                  </a:lnTo>
                  <a:cubicBezTo>
                    <a:pt x="502109" y="3205"/>
                    <a:pt x="472918" y="-7701"/>
                    <a:pt x="452254" y="6895"/>
                  </a:cubicBezTo>
                  <a:lnTo>
                    <a:pt x="381735" y="57980"/>
                  </a:lnTo>
                  <a:cubicBezTo>
                    <a:pt x="369600" y="67738"/>
                    <a:pt x="352544" y="67738"/>
                    <a:pt x="339178" y="57980"/>
                  </a:cubicBezTo>
                  <a:lnTo>
                    <a:pt x="268495" y="6813"/>
                  </a:lnTo>
                  <a:cubicBezTo>
                    <a:pt x="247831" y="-7783"/>
                    <a:pt x="218640" y="1975"/>
                    <a:pt x="212572" y="27477"/>
                  </a:cubicBezTo>
                  <a:lnTo>
                    <a:pt x="190678" y="113821"/>
                  </a:lnTo>
                  <a:cubicBezTo>
                    <a:pt x="186988" y="128417"/>
                    <a:pt x="173623" y="139405"/>
                    <a:pt x="159027" y="140553"/>
                  </a:cubicBezTo>
                  <a:lnTo>
                    <a:pt x="72682" y="147851"/>
                  </a:lnTo>
                  <a:cubicBezTo>
                    <a:pt x="47099" y="150311"/>
                    <a:pt x="32503" y="175812"/>
                    <a:pt x="42261" y="198936"/>
                  </a:cubicBezTo>
                  <a:lnTo>
                    <a:pt x="81210" y="280443"/>
                  </a:lnTo>
                  <a:cubicBezTo>
                    <a:pt x="87278" y="293808"/>
                    <a:pt x="84900" y="310864"/>
                    <a:pt x="73912" y="321770"/>
                  </a:cubicBezTo>
                  <a:lnTo>
                    <a:pt x="10691" y="384991"/>
                  </a:lnTo>
                  <a:cubicBezTo>
                    <a:pt x="-7594" y="403277"/>
                    <a:pt x="-1444" y="432468"/>
                    <a:pt x="21679" y="443374"/>
                  </a:cubicBezTo>
                  <a:lnTo>
                    <a:pt x="101956" y="479863"/>
                  </a:lnTo>
                  <a:cubicBezTo>
                    <a:pt x="115322" y="485931"/>
                    <a:pt x="123849" y="500527"/>
                    <a:pt x="122619" y="516353"/>
                  </a:cubicBezTo>
                  <a:lnTo>
                    <a:pt x="114092" y="605157"/>
                  </a:lnTo>
                  <a:cubicBezTo>
                    <a:pt x="111632" y="630741"/>
                    <a:pt x="135985" y="650175"/>
                    <a:pt x="160339" y="642877"/>
                  </a:cubicBezTo>
                  <a:lnTo>
                    <a:pt x="243076" y="619753"/>
                  </a:lnTo>
                  <a:cubicBezTo>
                    <a:pt x="257671" y="614915"/>
                    <a:pt x="274727" y="620983"/>
                    <a:pt x="283255" y="634349"/>
                  </a:cubicBezTo>
                  <a:lnTo>
                    <a:pt x="331880" y="707328"/>
                  </a:lnTo>
                  <a:cubicBezTo>
                    <a:pt x="346476" y="727991"/>
                    <a:pt x="376897" y="727991"/>
                    <a:pt x="391493" y="707328"/>
                  </a:cubicBezTo>
                  <a:lnTo>
                    <a:pt x="440118" y="634349"/>
                  </a:lnTo>
                  <a:cubicBezTo>
                    <a:pt x="448646" y="620983"/>
                    <a:pt x="464472" y="616063"/>
                    <a:pt x="480298" y="619753"/>
                  </a:cubicBezTo>
                  <a:lnTo>
                    <a:pt x="563034" y="642877"/>
                  </a:lnTo>
                  <a:cubicBezTo>
                    <a:pt x="587388" y="650175"/>
                    <a:pt x="611660" y="629511"/>
                    <a:pt x="609282" y="605157"/>
                  </a:cubicBezTo>
                  <a:lnTo>
                    <a:pt x="600754" y="516353"/>
                  </a:lnTo>
                  <a:cubicBezTo>
                    <a:pt x="599524" y="500527"/>
                    <a:pt x="608052" y="485931"/>
                    <a:pt x="621417" y="479863"/>
                  </a:cubicBezTo>
                  <a:lnTo>
                    <a:pt x="701694" y="443374"/>
                  </a:lnTo>
                  <a:cubicBezTo>
                    <a:pt x="723588" y="432386"/>
                    <a:pt x="728426" y="402047"/>
                    <a:pt x="711452" y="384991"/>
                  </a:cubicBezTo>
                  <a:lnTo>
                    <a:pt x="711288" y="385073"/>
                  </a:lnTo>
                  <a:close/>
                </a:path>
              </a:pathLst>
            </a:custGeom>
            <a:solidFill>
              <a:srgbClr val="00D639"/>
            </a:solidFill>
            <a:ln w="8149" cap="flat">
              <a:noFill/>
              <a:prstDash val="solid"/>
              <a:miter/>
            </a:ln>
          </p:spPr>
          <p:txBody>
            <a:bodyPr rtlCol="0" anchor="ctr"/>
            <a:lstStyle/>
            <a:p>
              <a:endParaRPr lang="fr-FR"/>
            </a:p>
          </p:txBody>
        </p:sp>
        <p:sp>
          <p:nvSpPr>
            <p:cNvPr id="14" name="Forme libre : forme 13">
              <a:extLst>
                <a:ext uri="{FF2B5EF4-FFF2-40B4-BE49-F238E27FC236}">
                  <a16:creationId xmlns:a16="http://schemas.microsoft.com/office/drawing/2014/main" id="{21DAAF1B-7A47-7DC4-BF47-57B4914906F9}"/>
                </a:ext>
              </a:extLst>
            </p:cNvPr>
            <p:cNvSpPr/>
            <p:nvPr/>
          </p:nvSpPr>
          <p:spPr>
            <a:xfrm>
              <a:off x="11510812" y="646688"/>
              <a:ext cx="245996" cy="245996"/>
            </a:xfrm>
            <a:custGeom>
              <a:avLst/>
              <a:gdLst>
                <a:gd name="connsiteX0" fmla="*/ 238791 w 245996"/>
                <a:gd name="connsiteY0" fmla="*/ 7205 h 245996"/>
                <a:gd name="connsiteX1" fmla="*/ 238791 w 245996"/>
                <a:gd name="connsiteY1" fmla="*/ 41994 h 245996"/>
                <a:gd name="connsiteX2" fmla="*/ 41994 w 245996"/>
                <a:gd name="connsiteY2" fmla="*/ 238791 h 245996"/>
                <a:gd name="connsiteX3" fmla="*/ 7205 w 245996"/>
                <a:gd name="connsiteY3" fmla="*/ 238791 h 245996"/>
                <a:gd name="connsiteX4" fmla="*/ 7205 w 245996"/>
                <a:gd name="connsiteY4" fmla="*/ 204002 h 245996"/>
                <a:gd name="connsiteX5" fmla="*/ 204002 w 245996"/>
                <a:gd name="connsiteY5" fmla="*/ 7205 h 245996"/>
                <a:gd name="connsiteX6" fmla="*/ 238791 w 245996"/>
                <a:gd name="connsiteY6" fmla="*/ 7205 h 245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996" h="245996">
                  <a:moveTo>
                    <a:pt x="238791" y="7205"/>
                  </a:moveTo>
                  <a:cubicBezTo>
                    <a:pt x="248398" y="16812"/>
                    <a:pt x="248398" y="32388"/>
                    <a:pt x="238791" y="41994"/>
                  </a:cubicBezTo>
                  <a:lnTo>
                    <a:pt x="41994" y="238791"/>
                  </a:lnTo>
                  <a:cubicBezTo>
                    <a:pt x="32387" y="248398"/>
                    <a:pt x="16812" y="248398"/>
                    <a:pt x="7205" y="238791"/>
                  </a:cubicBezTo>
                  <a:cubicBezTo>
                    <a:pt x="-2402" y="229185"/>
                    <a:pt x="-2402" y="213609"/>
                    <a:pt x="7205" y="204002"/>
                  </a:cubicBezTo>
                  <a:lnTo>
                    <a:pt x="204002" y="7205"/>
                  </a:lnTo>
                  <a:cubicBezTo>
                    <a:pt x="213609" y="-2402"/>
                    <a:pt x="229184" y="-2402"/>
                    <a:pt x="238791" y="7205"/>
                  </a:cubicBezTo>
                  <a:close/>
                </a:path>
              </a:pathLst>
            </a:custGeom>
            <a:solidFill>
              <a:schemeClr val="bg1"/>
            </a:solidFill>
            <a:ln w="8149" cap="flat">
              <a:noFill/>
              <a:prstDash val="solid"/>
              <a:miter/>
            </a:ln>
          </p:spPr>
          <p:txBody>
            <a:bodyPr rtlCol="0" anchor="ctr"/>
            <a:lstStyle/>
            <a:p>
              <a:endParaRPr lang="fr-FR"/>
            </a:p>
          </p:txBody>
        </p:sp>
        <p:sp>
          <p:nvSpPr>
            <p:cNvPr id="15" name="Forme libre : forme 14">
              <a:extLst>
                <a:ext uri="{FF2B5EF4-FFF2-40B4-BE49-F238E27FC236}">
                  <a16:creationId xmlns:a16="http://schemas.microsoft.com/office/drawing/2014/main" id="{AECDDAEE-F608-7E7A-EA7F-B14642D0BBBC}"/>
                </a:ext>
              </a:extLst>
            </p:cNvPr>
            <p:cNvSpPr/>
            <p:nvPr/>
          </p:nvSpPr>
          <p:spPr>
            <a:xfrm>
              <a:off x="11502612" y="638570"/>
              <a:ext cx="81998" cy="81998"/>
            </a:xfrm>
            <a:custGeom>
              <a:avLst/>
              <a:gdLst>
                <a:gd name="connsiteX0" fmla="*/ 40999 w 81998"/>
                <a:gd name="connsiteY0" fmla="*/ 81999 h 81998"/>
                <a:gd name="connsiteX1" fmla="*/ 81999 w 81998"/>
                <a:gd name="connsiteY1" fmla="*/ 40999 h 81998"/>
                <a:gd name="connsiteX2" fmla="*/ 40999 w 81998"/>
                <a:gd name="connsiteY2" fmla="*/ 0 h 81998"/>
                <a:gd name="connsiteX3" fmla="*/ 0 w 81998"/>
                <a:gd name="connsiteY3" fmla="*/ 40999 h 81998"/>
                <a:gd name="connsiteX4" fmla="*/ 40999 w 81998"/>
                <a:gd name="connsiteY4" fmla="*/ 81999 h 8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98" h="81998">
                  <a:moveTo>
                    <a:pt x="40999" y="81999"/>
                  </a:moveTo>
                  <a:cubicBezTo>
                    <a:pt x="63642" y="81999"/>
                    <a:pt x="81999" y="63642"/>
                    <a:pt x="81999" y="40999"/>
                  </a:cubicBezTo>
                  <a:cubicBezTo>
                    <a:pt x="81999" y="18356"/>
                    <a:pt x="63642" y="0"/>
                    <a:pt x="40999" y="0"/>
                  </a:cubicBezTo>
                  <a:cubicBezTo>
                    <a:pt x="18356" y="0"/>
                    <a:pt x="0" y="18356"/>
                    <a:pt x="0" y="40999"/>
                  </a:cubicBezTo>
                  <a:cubicBezTo>
                    <a:pt x="0" y="63642"/>
                    <a:pt x="18356" y="81999"/>
                    <a:pt x="40999" y="81999"/>
                  </a:cubicBezTo>
                  <a:close/>
                </a:path>
              </a:pathLst>
            </a:custGeom>
            <a:solidFill>
              <a:schemeClr val="bg1"/>
            </a:solidFill>
            <a:ln w="8149" cap="flat">
              <a:noFill/>
              <a:prstDash val="solid"/>
              <a:miter/>
            </a:ln>
          </p:spPr>
          <p:txBody>
            <a:bodyPr rtlCol="0" anchor="ctr"/>
            <a:lstStyle/>
            <a:p>
              <a:endParaRPr lang="fr-FR"/>
            </a:p>
          </p:txBody>
        </p:sp>
        <p:sp>
          <p:nvSpPr>
            <p:cNvPr id="16" name="Forme libre : forme 15">
              <a:extLst>
                <a:ext uri="{FF2B5EF4-FFF2-40B4-BE49-F238E27FC236}">
                  <a16:creationId xmlns:a16="http://schemas.microsoft.com/office/drawing/2014/main" id="{C2338F0D-B68E-07B1-B0F9-DA9A0170B2F4}"/>
                </a:ext>
              </a:extLst>
            </p:cNvPr>
            <p:cNvSpPr/>
            <p:nvPr/>
          </p:nvSpPr>
          <p:spPr>
            <a:xfrm>
              <a:off x="11683009" y="818967"/>
              <a:ext cx="81998" cy="81998"/>
            </a:xfrm>
            <a:custGeom>
              <a:avLst/>
              <a:gdLst>
                <a:gd name="connsiteX0" fmla="*/ 40999 w 81998"/>
                <a:gd name="connsiteY0" fmla="*/ 81999 h 81998"/>
                <a:gd name="connsiteX1" fmla="*/ 81999 w 81998"/>
                <a:gd name="connsiteY1" fmla="*/ 40999 h 81998"/>
                <a:gd name="connsiteX2" fmla="*/ 40999 w 81998"/>
                <a:gd name="connsiteY2" fmla="*/ 0 h 81998"/>
                <a:gd name="connsiteX3" fmla="*/ 0 w 81998"/>
                <a:gd name="connsiteY3" fmla="*/ 40999 h 81998"/>
                <a:gd name="connsiteX4" fmla="*/ 40999 w 81998"/>
                <a:gd name="connsiteY4" fmla="*/ 81999 h 8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98" h="81998">
                  <a:moveTo>
                    <a:pt x="40999" y="81999"/>
                  </a:moveTo>
                  <a:cubicBezTo>
                    <a:pt x="63642" y="81999"/>
                    <a:pt x="81999" y="63642"/>
                    <a:pt x="81999" y="40999"/>
                  </a:cubicBezTo>
                  <a:cubicBezTo>
                    <a:pt x="81999" y="18356"/>
                    <a:pt x="63642" y="0"/>
                    <a:pt x="40999" y="0"/>
                  </a:cubicBezTo>
                  <a:cubicBezTo>
                    <a:pt x="18356" y="0"/>
                    <a:pt x="0" y="18356"/>
                    <a:pt x="0" y="40999"/>
                  </a:cubicBezTo>
                  <a:cubicBezTo>
                    <a:pt x="0" y="63642"/>
                    <a:pt x="18356" y="81999"/>
                    <a:pt x="40999" y="81999"/>
                  </a:cubicBezTo>
                  <a:close/>
                </a:path>
              </a:pathLst>
            </a:custGeom>
            <a:solidFill>
              <a:schemeClr val="bg1"/>
            </a:solidFill>
            <a:ln w="8149" cap="flat">
              <a:noFill/>
              <a:prstDash val="solid"/>
              <a:miter/>
            </a:ln>
          </p:spPr>
          <p:txBody>
            <a:bodyPr rtlCol="0" anchor="ctr"/>
            <a:lstStyle/>
            <a:p>
              <a:endParaRPr lang="fr-FR"/>
            </a:p>
          </p:txBody>
        </p:sp>
      </p:grpSp>
      <p:grpSp>
        <p:nvGrpSpPr>
          <p:cNvPr id="18" name="Groupe 17">
            <a:extLst>
              <a:ext uri="{FF2B5EF4-FFF2-40B4-BE49-F238E27FC236}">
                <a16:creationId xmlns:a16="http://schemas.microsoft.com/office/drawing/2014/main" id="{A901E08B-4EAA-981D-DED3-966AA6944558}"/>
              </a:ext>
            </a:extLst>
          </p:cNvPr>
          <p:cNvGrpSpPr>
            <a:grpSpLocks noChangeAspect="1"/>
          </p:cNvGrpSpPr>
          <p:nvPr/>
        </p:nvGrpSpPr>
        <p:grpSpPr>
          <a:xfrm>
            <a:off x="680320" y="382666"/>
            <a:ext cx="431335" cy="432000"/>
            <a:chOff x="11273015" y="408228"/>
            <a:chExt cx="721706" cy="722825"/>
          </a:xfrm>
        </p:grpSpPr>
        <p:sp>
          <p:nvSpPr>
            <p:cNvPr id="19" name="Forme libre : forme 18">
              <a:extLst>
                <a:ext uri="{FF2B5EF4-FFF2-40B4-BE49-F238E27FC236}">
                  <a16:creationId xmlns:a16="http://schemas.microsoft.com/office/drawing/2014/main" id="{32C9C439-DB27-72AD-62B7-F0E8A069B016}"/>
                </a:ext>
              </a:extLst>
            </p:cNvPr>
            <p:cNvSpPr/>
            <p:nvPr/>
          </p:nvSpPr>
          <p:spPr>
            <a:xfrm>
              <a:off x="11912605" y="408891"/>
              <a:ext cx="81998" cy="81998"/>
            </a:xfrm>
            <a:custGeom>
              <a:avLst/>
              <a:gdLst>
                <a:gd name="connsiteX0" fmla="*/ 40999 w 81998"/>
                <a:gd name="connsiteY0" fmla="*/ 81999 h 81998"/>
                <a:gd name="connsiteX1" fmla="*/ 81999 w 81998"/>
                <a:gd name="connsiteY1" fmla="*/ 40999 h 81998"/>
                <a:gd name="connsiteX2" fmla="*/ 40999 w 81998"/>
                <a:gd name="connsiteY2" fmla="*/ 0 h 81998"/>
                <a:gd name="connsiteX3" fmla="*/ 0 w 81998"/>
                <a:gd name="connsiteY3" fmla="*/ 40999 h 81998"/>
                <a:gd name="connsiteX4" fmla="*/ 40999 w 81998"/>
                <a:gd name="connsiteY4" fmla="*/ 81999 h 8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98" h="81998">
                  <a:moveTo>
                    <a:pt x="40999" y="81999"/>
                  </a:moveTo>
                  <a:cubicBezTo>
                    <a:pt x="63642" y="81999"/>
                    <a:pt x="81999" y="63643"/>
                    <a:pt x="81999" y="40999"/>
                  </a:cubicBezTo>
                  <a:cubicBezTo>
                    <a:pt x="81999" y="18356"/>
                    <a:pt x="63642" y="0"/>
                    <a:pt x="40999" y="0"/>
                  </a:cubicBezTo>
                  <a:cubicBezTo>
                    <a:pt x="18356" y="0"/>
                    <a:pt x="0" y="18356"/>
                    <a:pt x="0" y="40999"/>
                  </a:cubicBezTo>
                  <a:cubicBezTo>
                    <a:pt x="0" y="63643"/>
                    <a:pt x="18356" y="81999"/>
                    <a:pt x="40999" y="81999"/>
                  </a:cubicBezTo>
                  <a:close/>
                </a:path>
              </a:pathLst>
            </a:custGeom>
            <a:solidFill>
              <a:srgbClr val="777777"/>
            </a:solidFill>
            <a:ln w="8149" cap="flat">
              <a:noFill/>
              <a:prstDash val="solid"/>
              <a:miter/>
            </a:ln>
          </p:spPr>
          <p:txBody>
            <a:bodyPr rtlCol="0" anchor="ctr"/>
            <a:lstStyle/>
            <a:p>
              <a:endParaRPr lang="fr-FR"/>
            </a:p>
          </p:txBody>
        </p:sp>
        <p:sp>
          <p:nvSpPr>
            <p:cNvPr id="20" name="Forme libre : forme 19">
              <a:extLst>
                <a:ext uri="{FF2B5EF4-FFF2-40B4-BE49-F238E27FC236}">
                  <a16:creationId xmlns:a16="http://schemas.microsoft.com/office/drawing/2014/main" id="{5EA964CA-8333-D328-8A62-D742443CF6CE}"/>
                </a:ext>
              </a:extLst>
            </p:cNvPr>
            <p:cNvSpPr/>
            <p:nvPr/>
          </p:nvSpPr>
          <p:spPr>
            <a:xfrm>
              <a:off x="11273015" y="1048481"/>
              <a:ext cx="81998" cy="81998"/>
            </a:xfrm>
            <a:custGeom>
              <a:avLst/>
              <a:gdLst>
                <a:gd name="connsiteX0" fmla="*/ 40999 w 81998"/>
                <a:gd name="connsiteY0" fmla="*/ 81999 h 81998"/>
                <a:gd name="connsiteX1" fmla="*/ 81999 w 81998"/>
                <a:gd name="connsiteY1" fmla="*/ 40999 h 81998"/>
                <a:gd name="connsiteX2" fmla="*/ 40999 w 81998"/>
                <a:gd name="connsiteY2" fmla="*/ 0 h 81998"/>
                <a:gd name="connsiteX3" fmla="*/ 0 w 81998"/>
                <a:gd name="connsiteY3" fmla="*/ 40999 h 81998"/>
                <a:gd name="connsiteX4" fmla="*/ 40999 w 81998"/>
                <a:gd name="connsiteY4" fmla="*/ 81999 h 8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98" h="81998">
                  <a:moveTo>
                    <a:pt x="40999" y="81999"/>
                  </a:moveTo>
                  <a:cubicBezTo>
                    <a:pt x="63643" y="81999"/>
                    <a:pt x="81999" y="63642"/>
                    <a:pt x="81999" y="40999"/>
                  </a:cubicBezTo>
                  <a:cubicBezTo>
                    <a:pt x="81999" y="18356"/>
                    <a:pt x="63643" y="0"/>
                    <a:pt x="40999" y="0"/>
                  </a:cubicBezTo>
                  <a:cubicBezTo>
                    <a:pt x="18356" y="0"/>
                    <a:pt x="0" y="18356"/>
                    <a:pt x="0" y="40999"/>
                  </a:cubicBezTo>
                  <a:cubicBezTo>
                    <a:pt x="0" y="63642"/>
                    <a:pt x="18356" y="81999"/>
                    <a:pt x="40999" y="81999"/>
                  </a:cubicBezTo>
                  <a:close/>
                </a:path>
              </a:pathLst>
            </a:custGeom>
            <a:solidFill>
              <a:srgbClr val="777777"/>
            </a:solidFill>
            <a:ln w="8149" cap="flat">
              <a:noFill/>
              <a:prstDash val="solid"/>
              <a:miter/>
            </a:ln>
          </p:spPr>
          <p:txBody>
            <a:bodyPr rtlCol="0" anchor="ctr"/>
            <a:lstStyle/>
            <a:p>
              <a:endParaRPr lang="fr-FR"/>
            </a:p>
          </p:txBody>
        </p:sp>
        <p:sp>
          <p:nvSpPr>
            <p:cNvPr id="21" name="Forme libre : forme 20">
              <a:extLst>
                <a:ext uri="{FF2B5EF4-FFF2-40B4-BE49-F238E27FC236}">
                  <a16:creationId xmlns:a16="http://schemas.microsoft.com/office/drawing/2014/main" id="{D3409F7E-6A5A-1D71-9D04-1ECA98CEED32}"/>
                </a:ext>
              </a:extLst>
            </p:cNvPr>
            <p:cNvSpPr/>
            <p:nvPr/>
          </p:nvSpPr>
          <p:spPr>
            <a:xfrm>
              <a:off x="11273015" y="408891"/>
              <a:ext cx="81998" cy="81998"/>
            </a:xfrm>
            <a:custGeom>
              <a:avLst/>
              <a:gdLst>
                <a:gd name="connsiteX0" fmla="*/ 40999 w 81998"/>
                <a:gd name="connsiteY0" fmla="*/ 81999 h 81998"/>
                <a:gd name="connsiteX1" fmla="*/ 81999 w 81998"/>
                <a:gd name="connsiteY1" fmla="*/ 40999 h 81998"/>
                <a:gd name="connsiteX2" fmla="*/ 40999 w 81998"/>
                <a:gd name="connsiteY2" fmla="*/ 0 h 81998"/>
                <a:gd name="connsiteX3" fmla="*/ 0 w 81998"/>
                <a:gd name="connsiteY3" fmla="*/ 40999 h 81998"/>
                <a:gd name="connsiteX4" fmla="*/ 40999 w 81998"/>
                <a:gd name="connsiteY4" fmla="*/ 81999 h 8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98" h="81998">
                  <a:moveTo>
                    <a:pt x="40999" y="81999"/>
                  </a:moveTo>
                  <a:cubicBezTo>
                    <a:pt x="63643" y="81999"/>
                    <a:pt x="81999" y="63643"/>
                    <a:pt x="81999" y="40999"/>
                  </a:cubicBezTo>
                  <a:cubicBezTo>
                    <a:pt x="81999" y="18356"/>
                    <a:pt x="63643" y="0"/>
                    <a:pt x="40999" y="0"/>
                  </a:cubicBezTo>
                  <a:cubicBezTo>
                    <a:pt x="18356" y="0"/>
                    <a:pt x="0" y="18356"/>
                    <a:pt x="0" y="40999"/>
                  </a:cubicBezTo>
                  <a:cubicBezTo>
                    <a:pt x="0" y="63643"/>
                    <a:pt x="18356" y="81999"/>
                    <a:pt x="40999" y="81999"/>
                  </a:cubicBezTo>
                  <a:close/>
                </a:path>
              </a:pathLst>
            </a:custGeom>
            <a:solidFill>
              <a:schemeClr val="tx1"/>
            </a:solidFill>
            <a:ln w="8149" cap="flat">
              <a:noFill/>
              <a:prstDash val="solid"/>
              <a:miter/>
            </a:ln>
          </p:spPr>
          <p:txBody>
            <a:bodyPr rtlCol="0" anchor="ctr"/>
            <a:lstStyle/>
            <a:p>
              <a:endParaRPr lang="fr-FR"/>
            </a:p>
          </p:txBody>
        </p:sp>
        <p:sp>
          <p:nvSpPr>
            <p:cNvPr id="22" name="Forme libre : forme 21">
              <a:extLst>
                <a:ext uri="{FF2B5EF4-FFF2-40B4-BE49-F238E27FC236}">
                  <a16:creationId xmlns:a16="http://schemas.microsoft.com/office/drawing/2014/main" id="{76E6EE66-CB5B-F993-4713-EDC9B05F9764}"/>
                </a:ext>
              </a:extLst>
            </p:cNvPr>
            <p:cNvSpPr/>
            <p:nvPr/>
          </p:nvSpPr>
          <p:spPr>
            <a:xfrm>
              <a:off x="11912605" y="1048481"/>
              <a:ext cx="81998" cy="81998"/>
            </a:xfrm>
            <a:custGeom>
              <a:avLst/>
              <a:gdLst>
                <a:gd name="connsiteX0" fmla="*/ 40999 w 81998"/>
                <a:gd name="connsiteY0" fmla="*/ 81999 h 81998"/>
                <a:gd name="connsiteX1" fmla="*/ 81999 w 81998"/>
                <a:gd name="connsiteY1" fmla="*/ 40999 h 81998"/>
                <a:gd name="connsiteX2" fmla="*/ 40999 w 81998"/>
                <a:gd name="connsiteY2" fmla="*/ 0 h 81998"/>
                <a:gd name="connsiteX3" fmla="*/ 0 w 81998"/>
                <a:gd name="connsiteY3" fmla="*/ 40999 h 81998"/>
                <a:gd name="connsiteX4" fmla="*/ 40999 w 81998"/>
                <a:gd name="connsiteY4" fmla="*/ 81999 h 8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98" h="81998">
                  <a:moveTo>
                    <a:pt x="40999" y="81999"/>
                  </a:moveTo>
                  <a:cubicBezTo>
                    <a:pt x="63642" y="81999"/>
                    <a:pt x="81999" y="63642"/>
                    <a:pt x="81999" y="40999"/>
                  </a:cubicBezTo>
                  <a:cubicBezTo>
                    <a:pt x="81999" y="18356"/>
                    <a:pt x="63642" y="0"/>
                    <a:pt x="40999" y="0"/>
                  </a:cubicBezTo>
                  <a:cubicBezTo>
                    <a:pt x="18356" y="0"/>
                    <a:pt x="0" y="18356"/>
                    <a:pt x="0" y="40999"/>
                  </a:cubicBezTo>
                  <a:cubicBezTo>
                    <a:pt x="0" y="63642"/>
                    <a:pt x="18356" y="81999"/>
                    <a:pt x="40999" y="81999"/>
                  </a:cubicBezTo>
                  <a:close/>
                </a:path>
              </a:pathLst>
            </a:custGeom>
            <a:solidFill>
              <a:schemeClr val="tx1"/>
            </a:solidFill>
            <a:ln w="8149" cap="flat">
              <a:noFill/>
              <a:prstDash val="solid"/>
              <a:miter/>
            </a:ln>
          </p:spPr>
          <p:txBody>
            <a:bodyPr rtlCol="0" anchor="ctr"/>
            <a:lstStyle/>
            <a:p>
              <a:endParaRPr lang="fr-FR"/>
            </a:p>
          </p:txBody>
        </p:sp>
        <p:sp>
          <p:nvSpPr>
            <p:cNvPr id="23" name="Forme libre : forme 22">
              <a:extLst>
                <a:ext uri="{FF2B5EF4-FFF2-40B4-BE49-F238E27FC236}">
                  <a16:creationId xmlns:a16="http://schemas.microsoft.com/office/drawing/2014/main" id="{DB0552B9-3633-5FAE-80CA-52B27C4E3423}"/>
                </a:ext>
              </a:extLst>
            </p:cNvPr>
            <p:cNvSpPr/>
            <p:nvPr/>
          </p:nvSpPr>
          <p:spPr>
            <a:xfrm>
              <a:off x="11273063" y="408228"/>
              <a:ext cx="721658" cy="722825"/>
            </a:xfrm>
            <a:custGeom>
              <a:avLst/>
              <a:gdLst>
                <a:gd name="connsiteX0" fmla="*/ 711288 w 721658"/>
                <a:gd name="connsiteY0" fmla="*/ 385073 h 722825"/>
                <a:gd name="connsiteX1" fmla="*/ 648067 w 721658"/>
                <a:gd name="connsiteY1" fmla="*/ 321852 h 722825"/>
                <a:gd name="connsiteX2" fmla="*/ 640769 w 721658"/>
                <a:gd name="connsiteY2" fmla="*/ 280525 h 722825"/>
                <a:gd name="connsiteX3" fmla="*/ 678489 w 721658"/>
                <a:gd name="connsiteY3" fmla="*/ 199018 h 722825"/>
                <a:gd name="connsiteX4" fmla="*/ 648067 w 721658"/>
                <a:gd name="connsiteY4" fmla="*/ 147933 h 722825"/>
                <a:gd name="connsiteX5" fmla="*/ 561722 w 721658"/>
                <a:gd name="connsiteY5" fmla="*/ 140635 h 722825"/>
                <a:gd name="connsiteX6" fmla="*/ 530071 w 721658"/>
                <a:gd name="connsiteY6" fmla="*/ 113903 h 722825"/>
                <a:gd name="connsiteX7" fmla="*/ 508177 w 721658"/>
                <a:gd name="connsiteY7" fmla="*/ 27559 h 722825"/>
                <a:gd name="connsiteX8" fmla="*/ 452254 w 721658"/>
                <a:gd name="connsiteY8" fmla="*/ 6895 h 722825"/>
                <a:gd name="connsiteX9" fmla="*/ 381735 w 721658"/>
                <a:gd name="connsiteY9" fmla="*/ 57980 h 722825"/>
                <a:gd name="connsiteX10" fmla="*/ 339178 w 721658"/>
                <a:gd name="connsiteY10" fmla="*/ 57980 h 722825"/>
                <a:gd name="connsiteX11" fmla="*/ 268495 w 721658"/>
                <a:gd name="connsiteY11" fmla="*/ 6813 h 722825"/>
                <a:gd name="connsiteX12" fmla="*/ 212572 w 721658"/>
                <a:gd name="connsiteY12" fmla="*/ 27477 h 722825"/>
                <a:gd name="connsiteX13" fmla="*/ 190678 w 721658"/>
                <a:gd name="connsiteY13" fmla="*/ 113821 h 722825"/>
                <a:gd name="connsiteX14" fmla="*/ 159027 w 721658"/>
                <a:gd name="connsiteY14" fmla="*/ 140553 h 722825"/>
                <a:gd name="connsiteX15" fmla="*/ 72682 w 721658"/>
                <a:gd name="connsiteY15" fmla="*/ 147851 h 722825"/>
                <a:gd name="connsiteX16" fmla="*/ 42261 w 721658"/>
                <a:gd name="connsiteY16" fmla="*/ 198936 h 722825"/>
                <a:gd name="connsiteX17" fmla="*/ 81210 w 721658"/>
                <a:gd name="connsiteY17" fmla="*/ 280443 h 722825"/>
                <a:gd name="connsiteX18" fmla="*/ 73912 w 721658"/>
                <a:gd name="connsiteY18" fmla="*/ 321770 h 722825"/>
                <a:gd name="connsiteX19" fmla="*/ 10691 w 721658"/>
                <a:gd name="connsiteY19" fmla="*/ 384991 h 722825"/>
                <a:gd name="connsiteX20" fmla="*/ 21679 w 721658"/>
                <a:gd name="connsiteY20" fmla="*/ 443374 h 722825"/>
                <a:gd name="connsiteX21" fmla="*/ 101956 w 721658"/>
                <a:gd name="connsiteY21" fmla="*/ 479863 h 722825"/>
                <a:gd name="connsiteX22" fmla="*/ 122619 w 721658"/>
                <a:gd name="connsiteY22" fmla="*/ 516353 h 722825"/>
                <a:gd name="connsiteX23" fmla="*/ 114092 w 721658"/>
                <a:gd name="connsiteY23" fmla="*/ 605157 h 722825"/>
                <a:gd name="connsiteX24" fmla="*/ 160339 w 721658"/>
                <a:gd name="connsiteY24" fmla="*/ 642877 h 722825"/>
                <a:gd name="connsiteX25" fmla="*/ 243076 w 721658"/>
                <a:gd name="connsiteY25" fmla="*/ 619753 h 722825"/>
                <a:gd name="connsiteX26" fmla="*/ 283255 w 721658"/>
                <a:gd name="connsiteY26" fmla="*/ 634349 h 722825"/>
                <a:gd name="connsiteX27" fmla="*/ 331880 w 721658"/>
                <a:gd name="connsiteY27" fmla="*/ 707328 h 722825"/>
                <a:gd name="connsiteX28" fmla="*/ 391493 w 721658"/>
                <a:gd name="connsiteY28" fmla="*/ 707328 h 722825"/>
                <a:gd name="connsiteX29" fmla="*/ 440118 w 721658"/>
                <a:gd name="connsiteY29" fmla="*/ 634349 h 722825"/>
                <a:gd name="connsiteX30" fmla="*/ 480298 w 721658"/>
                <a:gd name="connsiteY30" fmla="*/ 619753 h 722825"/>
                <a:gd name="connsiteX31" fmla="*/ 563034 w 721658"/>
                <a:gd name="connsiteY31" fmla="*/ 642877 h 722825"/>
                <a:gd name="connsiteX32" fmla="*/ 609282 w 721658"/>
                <a:gd name="connsiteY32" fmla="*/ 605157 h 722825"/>
                <a:gd name="connsiteX33" fmla="*/ 600754 w 721658"/>
                <a:gd name="connsiteY33" fmla="*/ 516353 h 722825"/>
                <a:gd name="connsiteX34" fmla="*/ 621417 w 721658"/>
                <a:gd name="connsiteY34" fmla="*/ 479863 h 722825"/>
                <a:gd name="connsiteX35" fmla="*/ 701694 w 721658"/>
                <a:gd name="connsiteY35" fmla="*/ 443374 h 722825"/>
                <a:gd name="connsiteX36" fmla="*/ 711452 w 721658"/>
                <a:gd name="connsiteY36" fmla="*/ 384991 h 722825"/>
                <a:gd name="connsiteX37" fmla="*/ 711288 w 721658"/>
                <a:gd name="connsiteY37" fmla="*/ 385073 h 72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21658" h="722825">
                  <a:moveTo>
                    <a:pt x="711288" y="385073"/>
                  </a:moveTo>
                  <a:lnTo>
                    <a:pt x="648067" y="321852"/>
                  </a:lnTo>
                  <a:cubicBezTo>
                    <a:pt x="637079" y="310864"/>
                    <a:pt x="634701" y="295120"/>
                    <a:pt x="640769" y="280525"/>
                  </a:cubicBezTo>
                  <a:lnTo>
                    <a:pt x="678489" y="199018"/>
                  </a:lnTo>
                  <a:cubicBezTo>
                    <a:pt x="689476" y="175894"/>
                    <a:pt x="673651" y="149163"/>
                    <a:pt x="648067" y="147933"/>
                  </a:cubicBezTo>
                  <a:lnTo>
                    <a:pt x="561722" y="140635"/>
                  </a:lnTo>
                  <a:cubicBezTo>
                    <a:pt x="545897" y="139405"/>
                    <a:pt x="533761" y="128499"/>
                    <a:pt x="530071" y="113903"/>
                  </a:cubicBezTo>
                  <a:lnTo>
                    <a:pt x="508177" y="27559"/>
                  </a:lnTo>
                  <a:cubicBezTo>
                    <a:pt x="502109" y="3205"/>
                    <a:pt x="472918" y="-7701"/>
                    <a:pt x="452254" y="6895"/>
                  </a:cubicBezTo>
                  <a:lnTo>
                    <a:pt x="381735" y="57980"/>
                  </a:lnTo>
                  <a:cubicBezTo>
                    <a:pt x="369600" y="67738"/>
                    <a:pt x="352544" y="67738"/>
                    <a:pt x="339178" y="57980"/>
                  </a:cubicBezTo>
                  <a:lnTo>
                    <a:pt x="268495" y="6813"/>
                  </a:lnTo>
                  <a:cubicBezTo>
                    <a:pt x="247831" y="-7783"/>
                    <a:pt x="218640" y="1975"/>
                    <a:pt x="212572" y="27477"/>
                  </a:cubicBezTo>
                  <a:lnTo>
                    <a:pt x="190678" y="113821"/>
                  </a:lnTo>
                  <a:cubicBezTo>
                    <a:pt x="186988" y="128417"/>
                    <a:pt x="173623" y="139405"/>
                    <a:pt x="159027" y="140553"/>
                  </a:cubicBezTo>
                  <a:lnTo>
                    <a:pt x="72682" y="147851"/>
                  </a:lnTo>
                  <a:cubicBezTo>
                    <a:pt x="47099" y="150311"/>
                    <a:pt x="32503" y="175812"/>
                    <a:pt x="42261" y="198936"/>
                  </a:cubicBezTo>
                  <a:lnTo>
                    <a:pt x="81210" y="280443"/>
                  </a:lnTo>
                  <a:cubicBezTo>
                    <a:pt x="87278" y="293808"/>
                    <a:pt x="84900" y="310864"/>
                    <a:pt x="73912" y="321770"/>
                  </a:cubicBezTo>
                  <a:lnTo>
                    <a:pt x="10691" y="384991"/>
                  </a:lnTo>
                  <a:cubicBezTo>
                    <a:pt x="-7594" y="403277"/>
                    <a:pt x="-1444" y="432468"/>
                    <a:pt x="21679" y="443374"/>
                  </a:cubicBezTo>
                  <a:lnTo>
                    <a:pt x="101956" y="479863"/>
                  </a:lnTo>
                  <a:cubicBezTo>
                    <a:pt x="115322" y="485931"/>
                    <a:pt x="123849" y="500527"/>
                    <a:pt x="122619" y="516353"/>
                  </a:cubicBezTo>
                  <a:lnTo>
                    <a:pt x="114092" y="605157"/>
                  </a:lnTo>
                  <a:cubicBezTo>
                    <a:pt x="111632" y="630741"/>
                    <a:pt x="135985" y="650175"/>
                    <a:pt x="160339" y="642877"/>
                  </a:cubicBezTo>
                  <a:lnTo>
                    <a:pt x="243076" y="619753"/>
                  </a:lnTo>
                  <a:cubicBezTo>
                    <a:pt x="257671" y="614915"/>
                    <a:pt x="274727" y="620983"/>
                    <a:pt x="283255" y="634349"/>
                  </a:cubicBezTo>
                  <a:lnTo>
                    <a:pt x="331880" y="707328"/>
                  </a:lnTo>
                  <a:cubicBezTo>
                    <a:pt x="346476" y="727991"/>
                    <a:pt x="376897" y="727991"/>
                    <a:pt x="391493" y="707328"/>
                  </a:cubicBezTo>
                  <a:lnTo>
                    <a:pt x="440118" y="634349"/>
                  </a:lnTo>
                  <a:cubicBezTo>
                    <a:pt x="448646" y="620983"/>
                    <a:pt x="464472" y="616063"/>
                    <a:pt x="480298" y="619753"/>
                  </a:cubicBezTo>
                  <a:lnTo>
                    <a:pt x="563034" y="642877"/>
                  </a:lnTo>
                  <a:cubicBezTo>
                    <a:pt x="587388" y="650175"/>
                    <a:pt x="611660" y="629511"/>
                    <a:pt x="609282" y="605157"/>
                  </a:cubicBezTo>
                  <a:lnTo>
                    <a:pt x="600754" y="516353"/>
                  </a:lnTo>
                  <a:cubicBezTo>
                    <a:pt x="599524" y="500527"/>
                    <a:pt x="608052" y="485931"/>
                    <a:pt x="621417" y="479863"/>
                  </a:cubicBezTo>
                  <a:lnTo>
                    <a:pt x="701694" y="443374"/>
                  </a:lnTo>
                  <a:cubicBezTo>
                    <a:pt x="723588" y="432386"/>
                    <a:pt x="728426" y="402047"/>
                    <a:pt x="711452" y="384991"/>
                  </a:cubicBezTo>
                  <a:lnTo>
                    <a:pt x="711288" y="385073"/>
                  </a:lnTo>
                  <a:close/>
                </a:path>
              </a:pathLst>
            </a:custGeom>
            <a:solidFill>
              <a:srgbClr val="00D639"/>
            </a:solidFill>
            <a:ln w="8149" cap="flat">
              <a:noFill/>
              <a:prstDash val="solid"/>
              <a:miter/>
            </a:ln>
          </p:spPr>
          <p:txBody>
            <a:bodyPr rtlCol="0" anchor="ctr"/>
            <a:lstStyle/>
            <a:p>
              <a:endParaRPr lang="fr-FR"/>
            </a:p>
          </p:txBody>
        </p:sp>
        <p:sp>
          <p:nvSpPr>
            <p:cNvPr id="24" name="Forme libre : forme 23">
              <a:extLst>
                <a:ext uri="{FF2B5EF4-FFF2-40B4-BE49-F238E27FC236}">
                  <a16:creationId xmlns:a16="http://schemas.microsoft.com/office/drawing/2014/main" id="{90BB7BFD-15F7-F183-1238-7F2F68986C61}"/>
                </a:ext>
              </a:extLst>
            </p:cNvPr>
            <p:cNvSpPr/>
            <p:nvPr/>
          </p:nvSpPr>
          <p:spPr>
            <a:xfrm>
              <a:off x="11510812" y="646688"/>
              <a:ext cx="245996" cy="245996"/>
            </a:xfrm>
            <a:custGeom>
              <a:avLst/>
              <a:gdLst>
                <a:gd name="connsiteX0" fmla="*/ 238791 w 245996"/>
                <a:gd name="connsiteY0" fmla="*/ 7205 h 245996"/>
                <a:gd name="connsiteX1" fmla="*/ 238791 w 245996"/>
                <a:gd name="connsiteY1" fmla="*/ 41994 h 245996"/>
                <a:gd name="connsiteX2" fmla="*/ 41994 w 245996"/>
                <a:gd name="connsiteY2" fmla="*/ 238791 h 245996"/>
                <a:gd name="connsiteX3" fmla="*/ 7205 w 245996"/>
                <a:gd name="connsiteY3" fmla="*/ 238791 h 245996"/>
                <a:gd name="connsiteX4" fmla="*/ 7205 w 245996"/>
                <a:gd name="connsiteY4" fmla="*/ 204002 h 245996"/>
                <a:gd name="connsiteX5" fmla="*/ 204002 w 245996"/>
                <a:gd name="connsiteY5" fmla="*/ 7205 h 245996"/>
                <a:gd name="connsiteX6" fmla="*/ 238791 w 245996"/>
                <a:gd name="connsiteY6" fmla="*/ 7205 h 245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996" h="245996">
                  <a:moveTo>
                    <a:pt x="238791" y="7205"/>
                  </a:moveTo>
                  <a:cubicBezTo>
                    <a:pt x="248398" y="16812"/>
                    <a:pt x="248398" y="32388"/>
                    <a:pt x="238791" y="41994"/>
                  </a:cubicBezTo>
                  <a:lnTo>
                    <a:pt x="41994" y="238791"/>
                  </a:lnTo>
                  <a:cubicBezTo>
                    <a:pt x="32387" y="248398"/>
                    <a:pt x="16812" y="248398"/>
                    <a:pt x="7205" y="238791"/>
                  </a:cubicBezTo>
                  <a:cubicBezTo>
                    <a:pt x="-2402" y="229185"/>
                    <a:pt x="-2402" y="213609"/>
                    <a:pt x="7205" y="204002"/>
                  </a:cubicBezTo>
                  <a:lnTo>
                    <a:pt x="204002" y="7205"/>
                  </a:lnTo>
                  <a:cubicBezTo>
                    <a:pt x="213609" y="-2402"/>
                    <a:pt x="229184" y="-2402"/>
                    <a:pt x="238791" y="7205"/>
                  </a:cubicBezTo>
                  <a:close/>
                </a:path>
              </a:pathLst>
            </a:custGeom>
            <a:solidFill>
              <a:schemeClr val="bg1"/>
            </a:solidFill>
            <a:ln w="8149" cap="flat">
              <a:noFill/>
              <a:prstDash val="solid"/>
              <a:miter/>
            </a:ln>
          </p:spPr>
          <p:txBody>
            <a:bodyPr rtlCol="0" anchor="ctr"/>
            <a:lstStyle/>
            <a:p>
              <a:endParaRPr lang="fr-FR"/>
            </a:p>
          </p:txBody>
        </p:sp>
        <p:sp>
          <p:nvSpPr>
            <p:cNvPr id="25" name="Forme libre : forme 24">
              <a:extLst>
                <a:ext uri="{FF2B5EF4-FFF2-40B4-BE49-F238E27FC236}">
                  <a16:creationId xmlns:a16="http://schemas.microsoft.com/office/drawing/2014/main" id="{5004D769-B8A3-44E6-EBC5-8DAB1B34E9D8}"/>
                </a:ext>
              </a:extLst>
            </p:cNvPr>
            <p:cNvSpPr/>
            <p:nvPr/>
          </p:nvSpPr>
          <p:spPr>
            <a:xfrm>
              <a:off x="11502612" y="638570"/>
              <a:ext cx="81998" cy="81998"/>
            </a:xfrm>
            <a:custGeom>
              <a:avLst/>
              <a:gdLst>
                <a:gd name="connsiteX0" fmla="*/ 40999 w 81998"/>
                <a:gd name="connsiteY0" fmla="*/ 81999 h 81998"/>
                <a:gd name="connsiteX1" fmla="*/ 81999 w 81998"/>
                <a:gd name="connsiteY1" fmla="*/ 40999 h 81998"/>
                <a:gd name="connsiteX2" fmla="*/ 40999 w 81998"/>
                <a:gd name="connsiteY2" fmla="*/ 0 h 81998"/>
                <a:gd name="connsiteX3" fmla="*/ 0 w 81998"/>
                <a:gd name="connsiteY3" fmla="*/ 40999 h 81998"/>
                <a:gd name="connsiteX4" fmla="*/ 40999 w 81998"/>
                <a:gd name="connsiteY4" fmla="*/ 81999 h 8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98" h="81998">
                  <a:moveTo>
                    <a:pt x="40999" y="81999"/>
                  </a:moveTo>
                  <a:cubicBezTo>
                    <a:pt x="63642" y="81999"/>
                    <a:pt x="81999" y="63642"/>
                    <a:pt x="81999" y="40999"/>
                  </a:cubicBezTo>
                  <a:cubicBezTo>
                    <a:pt x="81999" y="18356"/>
                    <a:pt x="63642" y="0"/>
                    <a:pt x="40999" y="0"/>
                  </a:cubicBezTo>
                  <a:cubicBezTo>
                    <a:pt x="18356" y="0"/>
                    <a:pt x="0" y="18356"/>
                    <a:pt x="0" y="40999"/>
                  </a:cubicBezTo>
                  <a:cubicBezTo>
                    <a:pt x="0" y="63642"/>
                    <a:pt x="18356" y="81999"/>
                    <a:pt x="40999" y="81999"/>
                  </a:cubicBezTo>
                  <a:close/>
                </a:path>
              </a:pathLst>
            </a:custGeom>
            <a:solidFill>
              <a:schemeClr val="bg1"/>
            </a:solidFill>
            <a:ln w="8149" cap="flat">
              <a:noFill/>
              <a:prstDash val="solid"/>
              <a:miter/>
            </a:ln>
          </p:spPr>
          <p:txBody>
            <a:bodyPr rtlCol="0" anchor="ctr"/>
            <a:lstStyle/>
            <a:p>
              <a:endParaRPr lang="fr-FR"/>
            </a:p>
          </p:txBody>
        </p:sp>
        <p:sp>
          <p:nvSpPr>
            <p:cNvPr id="26" name="Forme libre : forme 25">
              <a:extLst>
                <a:ext uri="{FF2B5EF4-FFF2-40B4-BE49-F238E27FC236}">
                  <a16:creationId xmlns:a16="http://schemas.microsoft.com/office/drawing/2014/main" id="{8CB5029C-473F-433B-DC2F-3ADB1458FC70}"/>
                </a:ext>
              </a:extLst>
            </p:cNvPr>
            <p:cNvSpPr/>
            <p:nvPr/>
          </p:nvSpPr>
          <p:spPr>
            <a:xfrm>
              <a:off x="11683009" y="818967"/>
              <a:ext cx="81998" cy="81998"/>
            </a:xfrm>
            <a:custGeom>
              <a:avLst/>
              <a:gdLst>
                <a:gd name="connsiteX0" fmla="*/ 40999 w 81998"/>
                <a:gd name="connsiteY0" fmla="*/ 81999 h 81998"/>
                <a:gd name="connsiteX1" fmla="*/ 81999 w 81998"/>
                <a:gd name="connsiteY1" fmla="*/ 40999 h 81998"/>
                <a:gd name="connsiteX2" fmla="*/ 40999 w 81998"/>
                <a:gd name="connsiteY2" fmla="*/ 0 h 81998"/>
                <a:gd name="connsiteX3" fmla="*/ 0 w 81998"/>
                <a:gd name="connsiteY3" fmla="*/ 40999 h 81998"/>
                <a:gd name="connsiteX4" fmla="*/ 40999 w 81998"/>
                <a:gd name="connsiteY4" fmla="*/ 81999 h 8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98" h="81998">
                  <a:moveTo>
                    <a:pt x="40999" y="81999"/>
                  </a:moveTo>
                  <a:cubicBezTo>
                    <a:pt x="63642" y="81999"/>
                    <a:pt x="81999" y="63642"/>
                    <a:pt x="81999" y="40999"/>
                  </a:cubicBezTo>
                  <a:cubicBezTo>
                    <a:pt x="81999" y="18356"/>
                    <a:pt x="63642" y="0"/>
                    <a:pt x="40999" y="0"/>
                  </a:cubicBezTo>
                  <a:cubicBezTo>
                    <a:pt x="18356" y="0"/>
                    <a:pt x="0" y="18356"/>
                    <a:pt x="0" y="40999"/>
                  </a:cubicBezTo>
                  <a:cubicBezTo>
                    <a:pt x="0" y="63642"/>
                    <a:pt x="18356" y="81999"/>
                    <a:pt x="40999" y="81999"/>
                  </a:cubicBezTo>
                  <a:close/>
                </a:path>
              </a:pathLst>
            </a:custGeom>
            <a:solidFill>
              <a:schemeClr val="bg1"/>
            </a:solidFill>
            <a:ln w="8149" cap="flat">
              <a:noFill/>
              <a:prstDash val="solid"/>
              <a:miter/>
            </a:ln>
          </p:spPr>
          <p:txBody>
            <a:bodyPr rtlCol="0" anchor="ctr"/>
            <a:lstStyle/>
            <a:p>
              <a:endParaRPr lang="fr-FR"/>
            </a:p>
          </p:txBody>
        </p:sp>
      </p:grpSp>
      <p:grpSp>
        <p:nvGrpSpPr>
          <p:cNvPr id="53" name="Groupe 52">
            <a:extLst>
              <a:ext uri="{FF2B5EF4-FFF2-40B4-BE49-F238E27FC236}">
                <a16:creationId xmlns:a16="http://schemas.microsoft.com/office/drawing/2014/main" id="{60A26D10-429D-95AF-043E-CCD8541905D7}"/>
              </a:ext>
            </a:extLst>
          </p:cNvPr>
          <p:cNvGrpSpPr/>
          <p:nvPr/>
        </p:nvGrpSpPr>
        <p:grpSpPr>
          <a:xfrm>
            <a:off x="2131177" y="4184380"/>
            <a:ext cx="2160000" cy="2196510"/>
            <a:chOff x="4938141" y="1412792"/>
            <a:chExt cx="2160000" cy="2196510"/>
          </a:xfrm>
        </p:grpSpPr>
        <p:sp>
          <p:nvSpPr>
            <p:cNvPr id="28" name="Rectangle : coins arrondis 27">
              <a:extLst>
                <a:ext uri="{FF2B5EF4-FFF2-40B4-BE49-F238E27FC236}">
                  <a16:creationId xmlns:a16="http://schemas.microsoft.com/office/drawing/2014/main" id="{93D0B4F2-2716-8AF3-6A46-9B126216AD13}"/>
                </a:ext>
              </a:extLst>
            </p:cNvPr>
            <p:cNvSpPr/>
            <p:nvPr/>
          </p:nvSpPr>
          <p:spPr>
            <a:xfrm>
              <a:off x="4938141" y="1629302"/>
              <a:ext cx="2160000" cy="1980000"/>
            </a:xfrm>
            <a:prstGeom prst="roundRect">
              <a:avLst>
                <a:gd name="adj" fmla="val 11419"/>
              </a:avLst>
            </a:prstGeom>
            <a:solidFill>
              <a:schemeClr val="bg1"/>
            </a:solidFill>
            <a:ln w="381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lvl="0" algn="ctr" eaLnBrk="1" hangingPunct="1">
                <a:lnSpc>
                  <a:spcPct val="150000"/>
                </a:lnSpc>
                <a:defRPr/>
              </a:pPr>
              <a:endParaRPr lang="en-US" sz="1600" b="1">
                <a:solidFill>
                  <a:srgbClr val="00D638"/>
                </a:solidFill>
              </a:endParaRPr>
            </a:p>
            <a:p>
              <a:pPr lvl="0" algn="ctr" eaLnBrk="1" hangingPunct="1">
                <a:lnSpc>
                  <a:spcPct val="150000"/>
                </a:lnSpc>
                <a:defRPr/>
              </a:pPr>
              <a:endParaRPr lang="fr-FR" sz="1000" b="1">
                <a:solidFill>
                  <a:schemeClr val="tx1"/>
                </a:solidFill>
                <a:cs typeface="Segoe UI"/>
              </a:endParaRPr>
            </a:p>
          </p:txBody>
        </p:sp>
        <p:sp>
          <p:nvSpPr>
            <p:cNvPr id="29" name="Rectangle : coins arrondis 28">
              <a:extLst>
                <a:ext uri="{FF2B5EF4-FFF2-40B4-BE49-F238E27FC236}">
                  <a16:creationId xmlns:a16="http://schemas.microsoft.com/office/drawing/2014/main" id="{2A17313A-8B41-E6AA-42B2-A51599CA6FB5}"/>
                </a:ext>
              </a:extLst>
            </p:cNvPr>
            <p:cNvSpPr/>
            <p:nvPr/>
          </p:nvSpPr>
          <p:spPr>
            <a:xfrm>
              <a:off x="4938141" y="1412792"/>
              <a:ext cx="1728000" cy="398091"/>
            </a:xfrm>
            <a:prstGeom prst="roundRect">
              <a:avLst>
                <a:gd name="adj" fmla="val 24802"/>
              </a:avLst>
            </a:prstGeom>
            <a:solidFill>
              <a:schemeClr val="tx1"/>
            </a:solidFill>
            <a:ln w="381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400" b="1">
                  <a:solidFill>
                    <a:schemeClr val="bg1"/>
                  </a:solidFill>
                </a:rPr>
                <a:t>Formations clients VD</a:t>
              </a:r>
              <a:endParaRPr lang="fr-FR" sz="1400" noProof="0">
                <a:solidFill>
                  <a:schemeClr val="bg1"/>
                </a:solidFill>
              </a:endParaRPr>
            </a:p>
          </p:txBody>
        </p:sp>
      </p:grpSp>
      <p:grpSp>
        <p:nvGrpSpPr>
          <p:cNvPr id="56" name="Groupe 55">
            <a:extLst>
              <a:ext uri="{FF2B5EF4-FFF2-40B4-BE49-F238E27FC236}">
                <a16:creationId xmlns:a16="http://schemas.microsoft.com/office/drawing/2014/main" id="{8F1E5D90-B082-5C54-D476-70B44E7E3312}"/>
              </a:ext>
            </a:extLst>
          </p:cNvPr>
          <p:cNvGrpSpPr/>
          <p:nvPr/>
        </p:nvGrpSpPr>
        <p:grpSpPr>
          <a:xfrm>
            <a:off x="2155475" y="1614306"/>
            <a:ext cx="5364467" cy="2207103"/>
            <a:chOff x="1480219" y="3992326"/>
            <a:chExt cx="5364467" cy="2207103"/>
          </a:xfrm>
        </p:grpSpPr>
        <p:sp>
          <p:nvSpPr>
            <p:cNvPr id="2" name="Rectangle : coins arrondis 1">
              <a:extLst>
                <a:ext uri="{FF2B5EF4-FFF2-40B4-BE49-F238E27FC236}">
                  <a16:creationId xmlns:a16="http://schemas.microsoft.com/office/drawing/2014/main" id="{56BBBAF6-A135-6700-677A-1DE5F6A954BF}"/>
                </a:ext>
              </a:extLst>
            </p:cNvPr>
            <p:cNvSpPr/>
            <p:nvPr/>
          </p:nvSpPr>
          <p:spPr>
            <a:xfrm>
              <a:off x="1480219" y="4219429"/>
              <a:ext cx="2160000" cy="1980000"/>
            </a:xfrm>
            <a:prstGeom prst="roundRect">
              <a:avLst>
                <a:gd name="adj" fmla="val 11419"/>
              </a:avLst>
            </a:prstGeom>
            <a:solidFill>
              <a:schemeClr val="bg1"/>
            </a:solidFill>
            <a:ln w="381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t"/>
            <a:lstStyle/>
            <a:p>
              <a:pPr algn="ctr">
                <a:spcAft>
                  <a:spcPts val="600"/>
                </a:spcAft>
              </a:pPr>
              <a:endParaRPr lang="fr-FR" sz="1200" b="1">
                <a:solidFill>
                  <a:schemeClr val="tx1"/>
                </a:solidFill>
                <a:latin typeface="Sage Text"/>
              </a:endParaRPr>
            </a:p>
            <a:p>
              <a:pPr algn="ctr">
                <a:spcAft>
                  <a:spcPts val="600"/>
                </a:spcAft>
              </a:pPr>
              <a:r>
                <a:rPr lang="fr-FR" sz="1600" b="1">
                  <a:solidFill>
                    <a:schemeClr val="tx1"/>
                  </a:solidFill>
                  <a:cs typeface="Segoe UI"/>
                </a:rPr>
                <a:t>Maitrisez </a:t>
              </a:r>
            </a:p>
            <a:p>
              <a:pPr algn="ctr">
                <a:spcAft>
                  <a:spcPts val="600"/>
                </a:spcAft>
              </a:pPr>
              <a:r>
                <a:rPr lang="fr-FR" sz="1600" b="1">
                  <a:solidFill>
                    <a:schemeClr val="tx1"/>
                  </a:solidFill>
                  <a:cs typeface="Segoe UI"/>
                </a:rPr>
                <a:t>le légal</a:t>
              </a:r>
            </a:p>
            <a:p>
              <a:pPr algn="ctr">
                <a:spcAft>
                  <a:spcPts val="600"/>
                </a:spcAft>
              </a:pPr>
              <a:r>
                <a:rPr lang="fr-FR" sz="1200" b="1">
                  <a:solidFill>
                    <a:schemeClr val="tx2"/>
                  </a:solidFill>
                  <a:cs typeface="Segoe UI"/>
                </a:rPr>
                <a:t>Parcours e-learning gratuit - Tous profils</a:t>
              </a:r>
            </a:p>
          </p:txBody>
        </p:sp>
        <p:sp>
          <p:nvSpPr>
            <p:cNvPr id="49" name="Rectangle : coins arrondis 48">
              <a:extLst>
                <a:ext uri="{FF2B5EF4-FFF2-40B4-BE49-F238E27FC236}">
                  <a16:creationId xmlns:a16="http://schemas.microsoft.com/office/drawing/2014/main" id="{721D4F62-AE76-F6FC-D630-475F3774BE5A}"/>
                </a:ext>
              </a:extLst>
            </p:cNvPr>
            <p:cNvSpPr/>
            <p:nvPr/>
          </p:nvSpPr>
          <p:spPr>
            <a:xfrm>
              <a:off x="4684686" y="4208836"/>
              <a:ext cx="2160000" cy="1980000"/>
            </a:xfrm>
            <a:prstGeom prst="roundRect">
              <a:avLst>
                <a:gd name="adj" fmla="val 11419"/>
              </a:avLst>
            </a:prstGeom>
            <a:solidFill>
              <a:schemeClr val="bg1"/>
            </a:solidFill>
            <a:ln w="381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t"/>
            <a:lstStyle/>
            <a:p>
              <a:pPr algn="ctr">
                <a:spcAft>
                  <a:spcPts val="600"/>
                </a:spcAft>
              </a:pPr>
              <a:endParaRPr lang="fr-FR" sz="1200" b="1">
                <a:solidFill>
                  <a:schemeClr val="tx1"/>
                </a:solidFill>
                <a:latin typeface="Sage Text"/>
              </a:endParaRPr>
            </a:p>
            <a:p>
              <a:pPr algn="ctr">
                <a:spcAft>
                  <a:spcPts val="600"/>
                </a:spcAft>
              </a:pPr>
              <a:r>
                <a:rPr lang="fr-FR" sz="1600" b="1">
                  <a:solidFill>
                    <a:schemeClr val="tx1"/>
                  </a:solidFill>
                  <a:cs typeface="Segoe UI"/>
                </a:rPr>
                <a:t>Préparez-vous </a:t>
              </a:r>
            </a:p>
            <a:p>
              <a:pPr algn="ctr">
                <a:spcAft>
                  <a:spcPts val="600"/>
                </a:spcAft>
              </a:pPr>
              <a:r>
                <a:rPr lang="fr-FR" sz="1600" b="1">
                  <a:solidFill>
                    <a:schemeClr val="tx1"/>
                  </a:solidFill>
                  <a:cs typeface="Segoe UI"/>
                </a:rPr>
                <a:t>+ bonnes pratiques TVA</a:t>
              </a:r>
            </a:p>
            <a:p>
              <a:pPr algn="ctr">
                <a:spcAft>
                  <a:spcPts val="600"/>
                </a:spcAft>
              </a:pPr>
              <a:r>
                <a:rPr lang="fr-FR" sz="1200" b="1">
                  <a:solidFill>
                    <a:schemeClr val="tx2"/>
                  </a:solidFill>
                  <a:cs typeface="Segoe UI"/>
                </a:rPr>
                <a:t>Formations à distance</a:t>
              </a:r>
            </a:p>
            <a:p>
              <a:pPr algn="ctr">
                <a:spcAft>
                  <a:spcPts val="600"/>
                </a:spcAft>
              </a:pPr>
              <a:endParaRPr lang="fr-FR" sz="1600">
                <a:solidFill>
                  <a:schemeClr val="tx1"/>
                </a:solidFill>
              </a:endParaRPr>
            </a:p>
          </p:txBody>
        </p:sp>
        <p:sp>
          <p:nvSpPr>
            <p:cNvPr id="50" name="Rectangle : coins arrondis 49">
              <a:extLst>
                <a:ext uri="{FF2B5EF4-FFF2-40B4-BE49-F238E27FC236}">
                  <a16:creationId xmlns:a16="http://schemas.microsoft.com/office/drawing/2014/main" id="{C83C3E58-205D-2F41-D798-48AC3880F043}"/>
                </a:ext>
              </a:extLst>
            </p:cNvPr>
            <p:cNvSpPr/>
            <p:nvPr/>
          </p:nvSpPr>
          <p:spPr>
            <a:xfrm>
              <a:off x="4684686" y="3992326"/>
              <a:ext cx="1728000" cy="398091"/>
            </a:xfrm>
            <a:prstGeom prst="roundRect">
              <a:avLst>
                <a:gd name="adj" fmla="val 24802"/>
              </a:avLst>
            </a:prstGeom>
            <a:solidFill>
              <a:schemeClr val="tx1"/>
            </a:solidFill>
            <a:ln w="381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400" b="1">
                  <a:solidFill>
                    <a:schemeClr val="bg1"/>
                  </a:solidFill>
                </a:rPr>
                <a:t>Formations</a:t>
              </a:r>
              <a:endParaRPr lang="fr-FR"/>
            </a:p>
          </p:txBody>
        </p:sp>
      </p:grpSp>
      <p:sp>
        <p:nvSpPr>
          <p:cNvPr id="61" name="Rectangle : coins arrondis 60">
            <a:hlinkClick r:id="rId4"/>
            <a:extLst>
              <a:ext uri="{FF2B5EF4-FFF2-40B4-BE49-F238E27FC236}">
                <a16:creationId xmlns:a16="http://schemas.microsoft.com/office/drawing/2014/main" id="{F61A03A6-081E-E306-488B-D207EC3882D9}"/>
              </a:ext>
            </a:extLst>
          </p:cNvPr>
          <p:cNvSpPr/>
          <p:nvPr/>
        </p:nvSpPr>
        <p:spPr>
          <a:xfrm>
            <a:off x="2599177" y="3375794"/>
            <a:ext cx="1224000" cy="288403"/>
          </a:xfrm>
          <a:prstGeom prst="roundRect">
            <a:avLst>
              <a:gd name="adj" fmla="val 24802"/>
            </a:avLst>
          </a:prstGeom>
          <a:solidFill>
            <a:schemeClr val="accent2"/>
          </a:solidFill>
          <a:ln w="38100" cap="rnd">
            <a:noFill/>
            <a:roun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050" noProof="0">
                <a:solidFill>
                  <a:schemeClr val="bg1"/>
                </a:solidFill>
              </a:rPr>
              <a:t>S’inscrire</a:t>
            </a:r>
            <a:endParaRPr lang="fr-FR" sz="1050" noProof="0">
              <a:solidFill>
                <a:schemeClr val="tx2"/>
              </a:solidFill>
            </a:endParaRPr>
          </a:p>
        </p:txBody>
      </p:sp>
      <p:sp>
        <p:nvSpPr>
          <p:cNvPr id="64" name="Rectangle : coins arrondis 63">
            <a:hlinkClick r:id="rId5" action="ppaction://hlinksldjump"/>
            <a:extLst>
              <a:ext uri="{FF2B5EF4-FFF2-40B4-BE49-F238E27FC236}">
                <a16:creationId xmlns:a16="http://schemas.microsoft.com/office/drawing/2014/main" id="{63629B13-A436-5381-3E6D-DD18B4FAEEFF}"/>
              </a:ext>
            </a:extLst>
          </p:cNvPr>
          <p:cNvSpPr/>
          <p:nvPr/>
        </p:nvSpPr>
        <p:spPr>
          <a:xfrm>
            <a:off x="2599177" y="6016556"/>
            <a:ext cx="1224000" cy="288403"/>
          </a:xfrm>
          <a:prstGeom prst="roundRect">
            <a:avLst>
              <a:gd name="adj" fmla="val 24802"/>
            </a:avLst>
          </a:prstGeom>
          <a:solidFill>
            <a:schemeClr val="accent2"/>
          </a:solidFill>
          <a:ln w="38100" cap="rnd">
            <a:noFill/>
            <a:roun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050">
                <a:solidFill>
                  <a:schemeClr val="bg1"/>
                </a:solidFill>
              </a:rPr>
              <a:t>Détails de l’offre</a:t>
            </a:r>
            <a:endParaRPr lang="fr-FR" sz="1050" noProof="0">
              <a:solidFill>
                <a:schemeClr val="tx2"/>
              </a:solidFill>
            </a:endParaRPr>
          </a:p>
        </p:txBody>
      </p:sp>
      <p:sp>
        <p:nvSpPr>
          <p:cNvPr id="68" name="Rectangle : coins arrondis 67">
            <a:hlinkClick r:id="rId6"/>
            <a:extLst>
              <a:ext uri="{FF2B5EF4-FFF2-40B4-BE49-F238E27FC236}">
                <a16:creationId xmlns:a16="http://schemas.microsoft.com/office/drawing/2014/main" id="{33FF55D1-BCE4-9BD0-C12C-CAC6769C7806}"/>
              </a:ext>
            </a:extLst>
          </p:cNvPr>
          <p:cNvSpPr/>
          <p:nvPr/>
        </p:nvSpPr>
        <p:spPr>
          <a:xfrm>
            <a:off x="5764013" y="3383280"/>
            <a:ext cx="1224000" cy="288403"/>
          </a:xfrm>
          <a:prstGeom prst="roundRect">
            <a:avLst>
              <a:gd name="adj" fmla="val 24802"/>
            </a:avLst>
          </a:prstGeom>
          <a:solidFill>
            <a:schemeClr val="accent2"/>
          </a:solidFill>
          <a:ln w="38100" cap="rnd">
            <a:noFill/>
            <a:roun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050">
                <a:solidFill>
                  <a:schemeClr val="bg1"/>
                </a:solidFill>
              </a:rPr>
              <a:t>Détails de l’offre</a:t>
            </a:r>
            <a:endParaRPr lang="fr-FR" sz="1050" noProof="0">
              <a:solidFill>
                <a:schemeClr val="tx2"/>
              </a:solidFill>
            </a:endParaRPr>
          </a:p>
        </p:txBody>
      </p:sp>
      <p:sp>
        <p:nvSpPr>
          <p:cNvPr id="33" name="ZoneTexte 32">
            <a:extLst>
              <a:ext uri="{FF2B5EF4-FFF2-40B4-BE49-F238E27FC236}">
                <a16:creationId xmlns:a16="http://schemas.microsoft.com/office/drawing/2014/main" id="{DB333134-3926-4B98-788C-2451055B45A8}"/>
              </a:ext>
            </a:extLst>
          </p:cNvPr>
          <p:cNvSpPr txBox="1"/>
          <p:nvPr/>
        </p:nvSpPr>
        <p:spPr>
          <a:xfrm>
            <a:off x="2018914" y="4747838"/>
            <a:ext cx="2160001" cy="1169551"/>
          </a:xfrm>
          <a:prstGeom prst="rect">
            <a:avLst/>
          </a:prstGeom>
          <a:noFill/>
        </p:spPr>
        <p:txBody>
          <a:bodyPr wrap="square">
            <a:spAutoFit/>
          </a:bodyPr>
          <a:lstStyle/>
          <a:p>
            <a:pPr algn="ctr">
              <a:spcBef>
                <a:spcPts val="600"/>
              </a:spcBef>
            </a:pPr>
            <a:r>
              <a:rPr lang="fr-FR" b="1" err="1">
                <a:solidFill>
                  <a:schemeClr val="tx1"/>
                </a:solidFill>
                <a:cs typeface="Segoe UI"/>
              </a:rPr>
              <a:t>Pass</a:t>
            </a:r>
            <a:r>
              <a:rPr lang="fr-FR" b="1">
                <a:solidFill>
                  <a:schemeClr val="tx1"/>
                </a:solidFill>
                <a:cs typeface="Segoe UI"/>
              </a:rPr>
              <a:t> Facture électronique</a:t>
            </a:r>
          </a:p>
          <a:p>
            <a:pPr algn="ctr">
              <a:spcBef>
                <a:spcPts val="600"/>
              </a:spcBef>
            </a:pPr>
            <a:r>
              <a:rPr lang="fr-FR" sz="1200" b="1">
                <a:solidFill>
                  <a:schemeClr val="tx2"/>
                </a:solidFill>
                <a:latin typeface="+mn-lt"/>
                <a:cs typeface="Segoe UI"/>
              </a:rPr>
              <a:t>Tarif dégressif </a:t>
            </a:r>
          </a:p>
          <a:p>
            <a:pPr algn="ctr">
              <a:spcBef>
                <a:spcPts val="600"/>
              </a:spcBef>
            </a:pPr>
            <a:r>
              <a:rPr lang="fr-FR" sz="1200" b="1">
                <a:solidFill>
                  <a:schemeClr val="tx2"/>
                </a:solidFill>
                <a:latin typeface="+mn-lt"/>
                <a:cs typeface="Segoe UI"/>
              </a:rPr>
              <a:t>selon volume</a:t>
            </a:r>
          </a:p>
        </p:txBody>
      </p:sp>
      <p:sp>
        <p:nvSpPr>
          <p:cNvPr id="36" name="ZoneTexte 35">
            <a:extLst>
              <a:ext uri="{FF2B5EF4-FFF2-40B4-BE49-F238E27FC236}">
                <a16:creationId xmlns:a16="http://schemas.microsoft.com/office/drawing/2014/main" id="{33F172FE-74CC-1AB0-F2BC-F091D4F4738E}"/>
              </a:ext>
            </a:extLst>
          </p:cNvPr>
          <p:cNvSpPr txBox="1"/>
          <p:nvPr/>
        </p:nvSpPr>
        <p:spPr>
          <a:xfrm>
            <a:off x="609148" y="1229529"/>
            <a:ext cx="2177978" cy="619040"/>
          </a:xfrm>
          <a:prstGeom prst="rect">
            <a:avLst/>
          </a:prstGeom>
          <a:noFill/>
        </p:spPr>
        <p:txBody>
          <a:bodyPr wrap="square" lIns="0" tIns="0" rIns="0" bIns="0" rtlCol="0" anchor="t">
            <a:noAutofit/>
          </a:bodyPr>
          <a:lstStyle/>
          <a:p>
            <a:pPr algn="l"/>
            <a:r>
              <a:rPr lang="fr-FR" sz="1600" b="1">
                <a:latin typeface="Sage Text"/>
              </a:rPr>
              <a:t>Partenaires Sage 100</a:t>
            </a:r>
            <a:endParaRPr lang="fr-FR" sz="1600" b="1" i="0">
              <a:solidFill>
                <a:schemeClr val="tx1"/>
              </a:solidFill>
              <a:latin typeface="Sage Text" panose="02010503040201060103" pitchFamily="2" charset="77"/>
            </a:endParaRPr>
          </a:p>
        </p:txBody>
      </p:sp>
      <p:sp>
        <p:nvSpPr>
          <p:cNvPr id="39" name="ZoneTexte 38">
            <a:extLst>
              <a:ext uri="{FF2B5EF4-FFF2-40B4-BE49-F238E27FC236}">
                <a16:creationId xmlns:a16="http://schemas.microsoft.com/office/drawing/2014/main" id="{8B7881E9-81C9-0ADD-82B5-13D77FA8C4E4}"/>
              </a:ext>
            </a:extLst>
          </p:cNvPr>
          <p:cNvSpPr txBox="1"/>
          <p:nvPr/>
        </p:nvSpPr>
        <p:spPr>
          <a:xfrm>
            <a:off x="609148" y="3858837"/>
            <a:ext cx="1869494" cy="619040"/>
          </a:xfrm>
          <a:prstGeom prst="rect">
            <a:avLst/>
          </a:prstGeom>
          <a:noFill/>
        </p:spPr>
        <p:txBody>
          <a:bodyPr wrap="square" lIns="0" tIns="0" rIns="0" bIns="0" rtlCol="0">
            <a:noAutofit/>
          </a:bodyPr>
          <a:lstStyle/>
          <a:p>
            <a:pPr algn="l"/>
            <a:r>
              <a:rPr lang="fr-FR" sz="1600" b="1" i="0">
                <a:solidFill>
                  <a:schemeClr val="tx1"/>
                </a:solidFill>
                <a:latin typeface="Sage Text" panose="02010503040201060103" pitchFamily="2" charset="77"/>
              </a:rPr>
              <a:t>Pour vos clients</a:t>
            </a:r>
          </a:p>
        </p:txBody>
      </p:sp>
      <p:grpSp>
        <p:nvGrpSpPr>
          <p:cNvPr id="42" name="Groupe 41">
            <a:extLst>
              <a:ext uri="{FF2B5EF4-FFF2-40B4-BE49-F238E27FC236}">
                <a16:creationId xmlns:a16="http://schemas.microsoft.com/office/drawing/2014/main" id="{42520F6B-B09F-387F-7E48-8911620C775B}"/>
              </a:ext>
            </a:extLst>
          </p:cNvPr>
          <p:cNvGrpSpPr/>
          <p:nvPr/>
        </p:nvGrpSpPr>
        <p:grpSpPr>
          <a:xfrm>
            <a:off x="5359651" y="4248892"/>
            <a:ext cx="2160000" cy="2196510"/>
            <a:chOff x="4684686" y="3992326"/>
            <a:chExt cx="2160000" cy="2196510"/>
          </a:xfrm>
        </p:grpSpPr>
        <p:sp>
          <p:nvSpPr>
            <p:cNvPr id="45" name="Rectangle : coins arrondis 44">
              <a:extLst>
                <a:ext uri="{FF2B5EF4-FFF2-40B4-BE49-F238E27FC236}">
                  <a16:creationId xmlns:a16="http://schemas.microsoft.com/office/drawing/2014/main" id="{CD94F502-320C-8EF1-102A-1B33F628C22E}"/>
                </a:ext>
              </a:extLst>
            </p:cNvPr>
            <p:cNvSpPr/>
            <p:nvPr/>
          </p:nvSpPr>
          <p:spPr>
            <a:xfrm>
              <a:off x="4684686" y="4208836"/>
              <a:ext cx="2160000" cy="1980000"/>
            </a:xfrm>
            <a:prstGeom prst="roundRect">
              <a:avLst>
                <a:gd name="adj" fmla="val 11419"/>
              </a:avLst>
            </a:prstGeom>
            <a:solidFill>
              <a:schemeClr val="bg1"/>
            </a:solidFill>
            <a:ln w="381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t"/>
            <a:lstStyle/>
            <a:p>
              <a:pPr algn="ctr">
                <a:spcAft>
                  <a:spcPts val="600"/>
                </a:spcAft>
              </a:pPr>
              <a:endParaRPr lang="fr-FR" sz="1200" b="1">
                <a:solidFill>
                  <a:schemeClr val="tx1"/>
                </a:solidFill>
                <a:latin typeface="Sage Text"/>
              </a:endParaRPr>
            </a:p>
            <a:p>
              <a:pPr algn="ctr">
                <a:spcAft>
                  <a:spcPts val="600"/>
                </a:spcAft>
              </a:pPr>
              <a:r>
                <a:rPr lang="fr-FR" sz="1600" b="1">
                  <a:solidFill>
                    <a:schemeClr val="tx1"/>
                  </a:solidFill>
                  <a:latin typeface="Sage Text"/>
                </a:rPr>
                <a:t>Move to cloud, migration et MAJ</a:t>
              </a:r>
            </a:p>
            <a:p>
              <a:pPr algn="ctr">
                <a:spcBef>
                  <a:spcPts val="600"/>
                </a:spcBef>
              </a:pPr>
              <a:r>
                <a:rPr lang="fr-FR" sz="1200" b="1">
                  <a:solidFill>
                    <a:schemeClr val="tx2"/>
                  </a:solidFill>
                  <a:cs typeface="Segoe UI"/>
                </a:rPr>
                <a:t>Tarifs avantageux</a:t>
              </a:r>
            </a:p>
            <a:p>
              <a:pPr algn="ctr">
                <a:spcBef>
                  <a:spcPts val="600"/>
                </a:spcBef>
              </a:pPr>
              <a:r>
                <a:rPr lang="fr-FR" sz="1200" b="1">
                  <a:solidFill>
                    <a:schemeClr val="tx2"/>
                  </a:solidFill>
                  <a:cs typeface="Segoe UI"/>
                </a:rPr>
                <a:t> Q1 + Q2 + Q3</a:t>
              </a:r>
            </a:p>
          </p:txBody>
        </p:sp>
        <p:sp>
          <p:nvSpPr>
            <p:cNvPr id="48" name="Rectangle : coins arrondis 47">
              <a:extLst>
                <a:ext uri="{FF2B5EF4-FFF2-40B4-BE49-F238E27FC236}">
                  <a16:creationId xmlns:a16="http://schemas.microsoft.com/office/drawing/2014/main" id="{FD8135BF-AED5-8435-2DEC-9EF71D005C38}"/>
                </a:ext>
              </a:extLst>
            </p:cNvPr>
            <p:cNvSpPr/>
            <p:nvPr/>
          </p:nvSpPr>
          <p:spPr>
            <a:xfrm>
              <a:off x="4684686" y="3992326"/>
              <a:ext cx="1728000" cy="398091"/>
            </a:xfrm>
            <a:prstGeom prst="roundRect">
              <a:avLst>
                <a:gd name="adj" fmla="val 24802"/>
              </a:avLst>
            </a:prstGeom>
            <a:solidFill>
              <a:schemeClr val="tx1"/>
            </a:solidFill>
            <a:ln w="381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400" b="1">
                  <a:solidFill>
                    <a:schemeClr val="bg1"/>
                  </a:solidFill>
                </a:rPr>
                <a:t>Prestations</a:t>
              </a:r>
              <a:endParaRPr lang="fr-FR" sz="1400" noProof="0">
                <a:solidFill>
                  <a:schemeClr val="tx2"/>
                </a:solidFill>
              </a:endParaRPr>
            </a:p>
          </p:txBody>
        </p:sp>
      </p:grpSp>
      <p:sp>
        <p:nvSpPr>
          <p:cNvPr id="60" name="Rectangle : coins arrondis 59">
            <a:hlinkClick r:id="rId7" action="ppaction://hlinksldjump"/>
            <a:extLst>
              <a:ext uri="{FF2B5EF4-FFF2-40B4-BE49-F238E27FC236}">
                <a16:creationId xmlns:a16="http://schemas.microsoft.com/office/drawing/2014/main" id="{899828E4-D50C-B232-4A95-52A293300782}"/>
              </a:ext>
            </a:extLst>
          </p:cNvPr>
          <p:cNvSpPr/>
          <p:nvPr/>
        </p:nvSpPr>
        <p:spPr>
          <a:xfrm>
            <a:off x="5827651" y="6034562"/>
            <a:ext cx="1224000" cy="288403"/>
          </a:xfrm>
          <a:prstGeom prst="roundRect">
            <a:avLst>
              <a:gd name="adj" fmla="val 24802"/>
            </a:avLst>
          </a:prstGeom>
          <a:solidFill>
            <a:schemeClr val="accent2"/>
          </a:solidFill>
          <a:ln w="38100" cap="rnd">
            <a:noFill/>
            <a:roun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050" dirty="0">
                <a:solidFill>
                  <a:schemeClr val="bg1"/>
                </a:solidFill>
              </a:rPr>
              <a:t>Détails de l’offre</a:t>
            </a:r>
            <a:endParaRPr lang="fr-FR" sz="1050" noProof="0" dirty="0">
              <a:solidFill>
                <a:schemeClr val="tx2"/>
              </a:solidFill>
            </a:endParaRPr>
          </a:p>
        </p:txBody>
      </p:sp>
      <p:grpSp>
        <p:nvGrpSpPr>
          <p:cNvPr id="7" name="Groupe 6">
            <a:extLst>
              <a:ext uri="{FF2B5EF4-FFF2-40B4-BE49-F238E27FC236}">
                <a16:creationId xmlns:a16="http://schemas.microsoft.com/office/drawing/2014/main" id="{86303BE5-D67B-7960-6737-F4CAFCC8AFF9}"/>
              </a:ext>
            </a:extLst>
          </p:cNvPr>
          <p:cNvGrpSpPr/>
          <p:nvPr/>
        </p:nvGrpSpPr>
        <p:grpSpPr>
          <a:xfrm>
            <a:off x="8366553" y="1619920"/>
            <a:ext cx="2160000" cy="2196510"/>
            <a:chOff x="4684686" y="3992326"/>
            <a:chExt cx="2160000" cy="2196510"/>
          </a:xfrm>
        </p:grpSpPr>
        <p:sp>
          <p:nvSpPr>
            <p:cNvPr id="9" name="Rectangle : coins arrondis 8">
              <a:extLst>
                <a:ext uri="{FF2B5EF4-FFF2-40B4-BE49-F238E27FC236}">
                  <a16:creationId xmlns:a16="http://schemas.microsoft.com/office/drawing/2014/main" id="{1EF99800-7D79-F9B2-D19F-A7839588B839}"/>
                </a:ext>
              </a:extLst>
            </p:cNvPr>
            <p:cNvSpPr/>
            <p:nvPr/>
          </p:nvSpPr>
          <p:spPr>
            <a:xfrm>
              <a:off x="4684686" y="4208836"/>
              <a:ext cx="2160000" cy="1980000"/>
            </a:xfrm>
            <a:prstGeom prst="roundRect">
              <a:avLst>
                <a:gd name="adj" fmla="val 11419"/>
              </a:avLst>
            </a:prstGeom>
            <a:solidFill>
              <a:schemeClr val="bg1"/>
            </a:solidFill>
            <a:ln w="381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t"/>
            <a:lstStyle/>
            <a:p>
              <a:pPr algn="ctr">
                <a:spcAft>
                  <a:spcPts val="600"/>
                </a:spcAft>
              </a:pPr>
              <a:endParaRPr lang="fr-FR" sz="1200" b="1">
                <a:solidFill>
                  <a:schemeClr val="tx1"/>
                </a:solidFill>
              </a:endParaRPr>
            </a:p>
            <a:p>
              <a:pPr algn="ctr">
                <a:spcAft>
                  <a:spcPts val="600"/>
                </a:spcAft>
              </a:pPr>
              <a:r>
                <a:rPr lang="fr-FR" sz="1600" b="1">
                  <a:solidFill>
                    <a:schemeClr val="tx1"/>
                  </a:solidFill>
                </a:rPr>
                <a:t>En route pour septembre 2026</a:t>
              </a:r>
            </a:p>
            <a:p>
              <a:pPr algn="ctr">
                <a:spcAft>
                  <a:spcPts val="600"/>
                </a:spcAft>
              </a:pPr>
              <a:r>
                <a:rPr lang="fr-FR" sz="1200" b="1">
                  <a:solidFill>
                    <a:schemeClr val="tx2"/>
                  </a:solidFill>
                  <a:cs typeface="Segoe UI"/>
                </a:rPr>
                <a:t>E-learning + </a:t>
              </a:r>
              <a:r>
                <a:rPr lang="fr-FR" sz="1200" b="1" err="1">
                  <a:solidFill>
                    <a:schemeClr val="tx2"/>
                  </a:solidFill>
                  <a:cs typeface="Segoe UI"/>
                </a:rPr>
                <a:t>webformations</a:t>
              </a:r>
              <a:r>
                <a:rPr lang="fr-FR" sz="1200" b="1">
                  <a:solidFill>
                    <a:schemeClr val="tx2"/>
                  </a:solidFill>
                  <a:cs typeface="Segoe UI"/>
                </a:rPr>
                <a:t> </a:t>
              </a:r>
              <a:r>
                <a:rPr lang="fr-FR" sz="1200" b="1" err="1">
                  <a:solidFill>
                    <a:schemeClr val="tx2"/>
                  </a:solidFill>
                  <a:cs typeface="Segoe UI"/>
                </a:rPr>
                <a:t>nvtés</a:t>
              </a:r>
              <a:r>
                <a:rPr lang="fr-FR" sz="1200" b="1">
                  <a:solidFill>
                    <a:schemeClr val="tx2"/>
                  </a:solidFill>
                  <a:cs typeface="Segoe UI"/>
                </a:rPr>
                <a:t> </a:t>
              </a:r>
              <a:br>
                <a:rPr lang="fr-FR" sz="1200" b="1">
                  <a:solidFill>
                    <a:schemeClr val="tx2"/>
                  </a:solidFill>
                  <a:cs typeface="Segoe UI"/>
                </a:rPr>
              </a:br>
              <a:r>
                <a:rPr lang="fr-FR" sz="1200" b="1">
                  <a:solidFill>
                    <a:schemeClr val="tx2"/>
                  </a:solidFill>
                  <a:cs typeface="Segoe UI"/>
                </a:rPr>
                <a:t>12.10 FE</a:t>
              </a:r>
            </a:p>
          </p:txBody>
        </p:sp>
        <p:sp>
          <p:nvSpPr>
            <p:cNvPr id="27" name="Rectangle : coins arrondis 26">
              <a:extLst>
                <a:ext uri="{FF2B5EF4-FFF2-40B4-BE49-F238E27FC236}">
                  <a16:creationId xmlns:a16="http://schemas.microsoft.com/office/drawing/2014/main" id="{76670AF3-50CC-FE31-0452-8B0784FADBD4}"/>
                </a:ext>
              </a:extLst>
            </p:cNvPr>
            <p:cNvSpPr/>
            <p:nvPr/>
          </p:nvSpPr>
          <p:spPr>
            <a:xfrm>
              <a:off x="4684686" y="3992326"/>
              <a:ext cx="1728000" cy="398091"/>
            </a:xfrm>
            <a:prstGeom prst="roundRect">
              <a:avLst>
                <a:gd name="adj" fmla="val 24802"/>
              </a:avLst>
            </a:prstGeom>
            <a:solidFill>
              <a:schemeClr val="tx1"/>
            </a:solidFill>
            <a:ln w="381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400" b="1">
                  <a:solidFill>
                    <a:schemeClr val="bg1"/>
                  </a:solidFill>
                </a:rPr>
                <a:t>Formations</a:t>
              </a:r>
              <a:endParaRPr lang="fr-FR">
                <a:solidFill>
                  <a:schemeClr val="bg1"/>
                </a:solidFill>
              </a:endParaRPr>
            </a:p>
          </p:txBody>
        </p:sp>
      </p:grpSp>
      <p:sp>
        <p:nvSpPr>
          <p:cNvPr id="30" name="Rectangle : coins arrondis 29">
            <a:hlinkClick r:id="rId8"/>
            <a:extLst>
              <a:ext uri="{FF2B5EF4-FFF2-40B4-BE49-F238E27FC236}">
                <a16:creationId xmlns:a16="http://schemas.microsoft.com/office/drawing/2014/main" id="{10239BEF-D91C-7D06-7A86-8BEC620AAF5D}"/>
              </a:ext>
            </a:extLst>
          </p:cNvPr>
          <p:cNvSpPr/>
          <p:nvPr/>
        </p:nvSpPr>
        <p:spPr>
          <a:xfrm>
            <a:off x="8784422" y="3385538"/>
            <a:ext cx="1224000" cy="288403"/>
          </a:xfrm>
          <a:prstGeom prst="roundRect">
            <a:avLst>
              <a:gd name="adj" fmla="val 24802"/>
            </a:avLst>
          </a:prstGeom>
          <a:solidFill>
            <a:schemeClr val="accent2"/>
          </a:solidFill>
          <a:ln w="38100" cap="rnd">
            <a:noFill/>
            <a:roun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050">
                <a:solidFill>
                  <a:schemeClr val="bg1"/>
                </a:solidFill>
              </a:rPr>
              <a:t>S’inscrire</a:t>
            </a:r>
            <a:endParaRPr lang="fr-FR" sz="1050" noProof="0">
              <a:solidFill>
                <a:schemeClr val="tx2"/>
              </a:solidFill>
            </a:endParaRPr>
          </a:p>
        </p:txBody>
      </p:sp>
      <p:sp>
        <p:nvSpPr>
          <p:cNvPr id="41" name="Rectangle : coins arrondis 40">
            <a:extLst>
              <a:ext uri="{FF2B5EF4-FFF2-40B4-BE49-F238E27FC236}">
                <a16:creationId xmlns:a16="http://schemas.microsoft.com/office/drawing/2014/main" id="{F7EDFC68-3B25-D2AE-294E-923566C12E03}"/>
              </a:ext>
            </a:extLst>
          </p:cNvPr>
          <p:cNvSpPr/>
          <p:nvPr/>
        </p:nvSpPr>
        <p:spPr>
          <a:xfrm>
            <a:off x="2121442" y="1617643"/>
            <a:ext cx="1728000" cy="398091"/>
          </a:xfrm>
          <a:prstGeom prst="roundRect">
            <a:avLst>
              <a:gd name="adj" fmla="val 24802"/>
            </a:avLst>
          </a:prstGeom>
          <a:solidFill>
            <a:schemeClr val="tx1"/>
          </a:solidFill>
          <a:ln w="381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400" b="1">
                <a:solidFill>
                  <a:schemeClr val="bg1"/>
                </a:solidFill>
              </a:rPr>
              <a:t>Formations</a:t>
            </a:r>
          </a:p>
        </p:txBody>
      </p:sp>
      <p:sp>
        <p:nvSpPr>
          <p:cNvPr id="3" name="Flèche : bas 2">
            <a:extLst>
              <a:ext uri="{FF2B5EF4-FFF2-40B4-BE49-F238E27FC236}">
                <a16:creationId xmlns:a16="http://schemas.microsoft.com/office/drawing/2014/main" id="{155C8426-49DF-2A13-5C03-75B67A945EF4}"/>
              </a:ext>
            </a:extLst>
          </p:cNvPr>
          <p:cNvSpPr/>
          <p:nvPr/>
        </p:nvSpPr>
        <p:spPr>
          <a:xfrm>
            <a:off x="9180576" y="3931920"/>
            <a:ext cx="493776" cy="619040"/>
          </a:xfrm>
          <a:prstGeom prst="downArrow">
            <a:avLst/>
          </a:prstGeom>
          <a:noFill/>
          <a:ln w="38100" cap="rnd">
            <a:solidFill>
              <a:schemeClr val="tx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err="1">
              <a:solidFill>
                <a:schemeClr val="tx1"/>
              </a:solidFill>
              <a:latin typeface="Sage Text" panose="02010503040201060103" pitchFamily="2" charset="77"/>
            </a:endParaRPr>
          </a:p>
        </p:txBody>
      </p:sp>
      <p:sp>
        <p:nvSpPr>
          <p:cNvPr id="31" name="Rectangle : coins arrondis 30">
            <a:extLst>
              <a:ext uri="{FF2B5EF4-FFF2-40B4-BE49-F238E27FC236}">
                <a16:creationId xmlns:a16="http://schemas.microsoft.com/office/drawing/2014/main" id="{5554DD6C-579B-C12B-788B-459AF1A55032}"/>
              </a:ext>
            </a:extLst>
          </p:cNvPr>
          <p:cNvSpPr/>
          <p:nvPr/>
        </p:nvSpPr>
        <p:spPr>
          <a:xfrm>
            <a:off x="8366553" y="4692703"/>
            <a:ext cx="2231344" cy="1671585"/>
          </a:xfrm>
          <a:prstGeom prst="roundRect">
            <a:avLst/>
          </a:prstGeom>
          <a:noFill/>
          <a:ln w="38100" cap="rnd">
            <a:solidFill>
              <a:schemeClr val="tx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a:solidFill>
                  <a:schemeClr val="tx1"/>
                </a:solidFill>
                <a:latin typeface="Sage Text" panose="02010503040201060103" pitchFamily="2" charset="77"/>
              </a:rPr>
              <a:t>Couvre les nouveautés Sage 100 Facture électronique de toute l’année 2026.</a:t>
            </a:r>
          </a:p>
          <a:p>
            <a:pPr algn="ctr"/>
            <a:endParaRPr lang="fr-FR" sz="1200">
              <a:solidFill>
                <a:schemeClr val="tx1"/>
              </a:solidFill>
              <a:latin typeface="Sage Text" panose="02010503040201060103" pitchFamily="2" charset="77"/>
            </a:endParaRPr>
          </a:p>
          <a:p>
            <a:pPr algn="ctr"/>
            <a:r>
              <a:rPr lang="fr-FR" sz="1200">
                <a:solidFill>
                  <a:schemeClr val="tx1"/>
                </a:solidFill>
                <a:latin typeface="Sage Text" panose="02010503040201060103" pitchFamily="2" charset="77"/>
              </a:rPr>
              <a:t>Permet l’obtention du </a:t>
            </a:r>
            <a:r>
              <a:rPr lang="fr-FR" sz="1200" b="1">
                <a:solidFill>
                  <a:schemeClr val="tx1"/>
                </a:solidFill>
                <a:latin typeface="Sage Text" panose="02010503040201060103" pitchFamily="2" charset="77"/>
              </a:rPr>
              <a:t>badge 3 certifié FE !</a:t>
            </a:r>
          </a:p>
        </p:txBody>
      </p:sp>
    </p:spTree>
    <p:extLst>
      <p:ext uri="{BB962C8B-B14F-4D97-AF65-F5344CB8AC3E}">
        <p14:creationId xmlns:p14="http://schemas.microsoft.com/office/powerpoint/2010/main" val="2540898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59B1B-26E0-8E5E-DC9D-1E81E8B533B6}"/>
            </a:ext>
          </a:extLst>
        </p:cNvPr>
        <p:cNvGrpSpPr/>
        <p:nvPr/>
      </p:nvGrpSpPr>
      <p:grpSpPr>
        <a:xfrm>
          <a:off x="0" y="0"/>
          <a:ext cx="0" cy="0"/>
          <a:chOff x="0" y="0"/>
          <a:chExt cx="0" cy="0"/>
        </a:xfrm>
      </p:grpSpPr>
      <p:pic>
        <p:nvPicPr>
          <p:cNvPr id="59" name="Picture 20">
            <a:extLst>
              <a:ext uri="{FF2B5EF4-FFF2-40B4-BE49-F238E27FC236}">
                <a16:creationId xmlns:a16="http://schemas.microsoft.com/office/drawing/2014/main" id="{28CBEF28-3DC2-35FC-5F8C-AA3C85EC40E4}"/>
              </a:ext>
            </a:extLst>
          </p:cNvPr>
          <p:cNvPicPr>
            <a:picLocks noChangeAspect="1"/>
          </p:cNvPicPr>
          <p:nvPr/>
        </p:nvPicPr>
        <p:blipFill>
          <a:blip r:embed="rId3"/>
          <a:srcRect t="33826" b="16347"/>
          <a:stretch/>
        </p:blipFill>
        <p:spPr>
          <a:xfrm>
            <a:off x="0" y="2129416"/>
            <a:ext cx="12202643" cy="3416300"/>
          </a:xfrm>
          <a:prstGeom prst="rect">
            <a:avLst/>
          </a:prstGeom>
        </p:spPr>
      </p:pic>
      <p:sp>
        <p:nvSpPr>
          <p:cNvPr id="5" name="Titre 4">
            <a:extLst>
              <a:ext uri="{FF2B5EF4-FFF2-40B4-BE49-F238E27FC236}">
                <a16:creationId xmlns:a16="http://schemas.microsoft.com/office/drawing/2014/main" id="{8051EEC5-9827-F8AE-B6C2-9CF8D1330411}"/>
              </a:ext>
            </a:extLst>
          </p:cNvPr>
          <p:cNvSpPr>
            <a:spLocks noGrp="1"/>
          </p:cNvSpPr>
          <p:nvPr>
            <p:ph type="title"/>
          </p:nvPr>
        </p:nvSpPr>
        <p:spPr>
          <a:xfrm>
            <a:off x="1444836" y="301486"/>
            <a:ext cx="10320442" cy="594360"/>
          </a:xfrm>
        </p:spPr>
        <p:txBody>
          <a:bodyPr anchor="ctr"/>
          <a:lstStyle/>
          <a:p>
            <a:r>
              <a:rPr lang="fr-BE"/>
              <a:t>Aperçu des offres </a:t>
            </a:r>
            <a:r>
              <a:rPr lang="fr-FR"/>
              <a:t>Batigest</a:t>
            </a:r>
            <a:r>
              <a:rPr lang="fr-BE"/>
              <a:t> FE </a:t>
            </a:r>
            <a:endParaRPr lang="fr-FR">
              <a:solidFill>
                <a:schemeClr val="tx2"/>
              </a:solidFill>
            </a:endParaRPr>
          </a:p>
        </p:txBody>
      </p:sp>
      <p:sp>
        <p:nvSpPr>
          <p:cNvPr id="4" name="Espace réservé du numéro de diapositive 3">
            <a:extLst>
              <a:ext uri="{FF2B5EF4-FFF2-40B4-BE49-F238E27FC236}">
                <a16:creationId xmlns:a16="http://schemas.microsoft.com/office/drawing/2014/main" id="{D4818891-08A2-D4E3-9FCE-954F7F8975B9}"/>
              </a:ext>
            </a:extLst>
          </p:cNvPr>
          <p:cNvSpPr>
            <a:spLocks noGrp="1"/>
          </p:cNvSpPr>
          <p:nvPr>
            <p:ph type="sldNum" sz="quarter" idx="13"/>
          </p:nvPr>
        </p:nvSpPr>
        <p:spPr/>
        <p:txBody>
          <a:bodyPr/>
          <a:lstStyle/>
          <a:p>
            <a:pPr>
              <a:defRPr/>
            </a:pPr>
            <a:r>
              <a:rPr lang="fr-FR"/>
              <a:t>Page </a:t>
            </a:r>
            <a:fld id="{2FA6BD36-FCF3-49D1-8B02-B15B7B9F7D79}" type="slidenum">
              <a:rPr smtClean="0"/>
              <a:pPr>
                <a:defRPr/>
              </a:pPr>
              <a:t>3</a:t>
            </a:fld>
            <a:endParaRPr/>
          </a:p>
        </p:txBody>
      </p:sp>
      <p:grpSp>
        <p:nvGrpSpPr>
          <p:cNvPr id="17" name="Groupe 16">
            <a:extLst>
              <a:ext uri="{FF2B5EF4-FFF2-40B4-BE49-F238E27FC236}">
                <a16:creationId xmlns:a16="http://schemas.microsoft.com/office/drawing/2014/main" id="{4E35BB30-CC7B-4B29-A61E-BA8A35F5EFE2}"/>
              </a:ext>
            </a:extLst>
          </p:cNvPr>
          <p:cNvGrpSpPr>
            <a:grpSpLocks noChangeAspect="1"/>
          </p:cNvGrpSpPr>
          <p:nvPr/>
        </p:nvGrpSpPr>
        <p:grpSpPr>
          <a:xfrm>
            <a:off x="11085688" y="382666"/>
            <a:ext cx="431335" cy="432000"/>
            <a:chOff x="11273015" y="408228"/>
            <a:chExt cx="721706" cy="722825"/>
          </a:xfrm>
        </p:grpSpPr>
        <p:sp>
          <p:nvSpPr>
            <p:cNvPr id="8" name="Forme libre : forme 7">
              <a:extLst>
                <a:ext uri="{FF2B5EF4-FFF2-40B4-BE49-F238E27FC236}">
                  <a16:creationId xmlns:a16="http://schemas.microsoft.com/office/drawing/2014/main" id="{ADC5F006-5F75-D6AF-9066-6FBA5950DF2F}"/>
                </a:ext>
              </a:extLst>
            </p:cNvPr>
            <p:cNvSpPr/>
            <p:nvPr/>
          </p:nvSpPr>
          <p:spPr>
            <a:xfrm>
              <a:off x="11912605" y="408891"/>
              <a:ext cx="81998" cy="81998"/>
            </a:xfrm>
            <a:custGeom>
              <a:avLst/>
              <a:gdLst>
                <a:gd name="connsiteX0" fmla="*/ 40999 w 81998"/>
                <a:gd name="connsiteY0" fmla="*/ 81999 h 81998"/>
                <a:gd name="connsiteX1" fmla="*/ 81999 w 81998"/>
                <a:gd name="connsiteY1" fmla="*/ 40999 h 81998"/>
                <a:gd name="connsiteX2" fmla="*/ 40999 w 81998"/>
                <a:gd name="connsiteY2" fmla="*/ 0 h 81998"/>
                <a:gd name="connsiteX3" fmla="*/ 0 w 81998"/>
                <a:gd name="connsiteY3" fmla="*/ 40999 h 81998"/>
                <a:gd name="connsiteX4" fmla="*/ 40999 w 81998"/>
                <a:gd name="connsiteY4" fmla="*/ 81999 h 8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98" h="81998">
                  <a:moveTo>
                    <a:pt x="40999" y="81999"/>
                  </a:moveTo>
                  <a:cubicBezTo>
                    <a:pt x="63642" y="81999"/>
                    <a:pt x="81999" y="63643"/>
                    <a:pt x="81999" y="40999"/>
                  </a:cubicBezTo>
                  <a:cubicBezTo>
                    <a:pt x="81999" y="18356"/>
                    <a:pt x="63642" y="0"/>
                    <a:pt x="40999" y="0"/>
                  </a:cubicBezTo>
                  <a:cubicBezTo>
                    <a:pt x="18356" y="0"/>
                    <a:pt x="0" y="18356"/>
                    <a:pt x="0" y="40999"/>
                  </a:cubicBezTo>
                  <a:cubicBezTo>
                    <a:pt x="0" y="63643"/>
                    <a:pt x="18356" y="81999"/>
                    <a:pt x="40999" y="81999"/>
                  </a:cubicBezTo>
                  <a:close/>
                </a:path>
              </a:pathLst>
            </a:custGeom>
            <a:solidFill>
              <a:srgbClr val="777777"/>
            </a:solidFill>
            <a:ln w="8149" cap="flat">
              <a:noFill/>
              <a:prstDash val="solid"/>
              <a:miter/>
            </a:ln>
          </p:spPr>
          <p:txBody>
            <a:bodyPr rtlCol="0" anchor="ctr"/>
            <a:lstStyle/>
            <a:p>
              <a:endParaRPr lang="fr-FR"/>
            </a:p>
          </p:txBody>
        </p:sp>
        <p:sp>
          <p:nvSpPr>
            <p:cNvPr id="10" name="Forme libre : forme 9">
              <a:extLst>
                <a:ext uri="{FF2B5EF4-FFF2-40B4-BE49-F238E27FC236}">
                  <a16:creationId xmlns:a16="http://schemas.microsoft.com/office/drawing/2014/main" id="{6E549E97-0A61-66EE-939A-4A2CB4F07C21}"/>
                </a:ext>
              </a:extLst>
            </p:cNvPr>
            <p:cNvSpPr/>
            <p:nvPr/>
          </p:nvSpPr>
          <p:spPr>
            <a:xfrm>
              <a:off x="11273015" y="1048481"/>
              <a:ext cx="81998" cy="81998"/>
            </a:xfrm>
            <a:custGeom>
              <a:avLst/>
              <a:gdLst>
                <a:gd name="connsiteX0" fmla="*/ 40999 w 81998"/>
                <a:gd name="connsiteY0" fmla="*/ 81999 h 81998"/>
                <a:gd name="connsiteX1" fmla="*/ 81999 w 81998"/>
                <a:gd name="connsiteY1" fmla="*/ 40999 h 81998"/>
                <a:gd name="connsiteX2" fmla="*/ 40999 w 81998"/>
                <a:gd name="connsiteY2" fmla="*/ 0 h 81998"/>
                <a:gd name="connsiteX3" fmla="*/ 0 w 81998"/>
                <a:gd name="connsiteY3" fmla="*/ 40999 h 81998"/>
                <a:gd name="connsiteX4" fmla="*/ 40999 w 81998"/>
                <a:gd name="connsiteY4" fmla="*/ 81999 h 8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98" h="81998">
                  <a:moveTo>
                    <a:pt x="40999" y="81999"/>
                  </a:moveTo>
                  <a:cubicBezTo>
                    <a:pt x="63643" y="81999"/>
                    <a:pt x="81999" y="63642"/>
                    <a:pt x="81999" y="40999"/>
                  </a:cubicBezTo>
                  <a:cubicBezTo>
                    <a:pt x="81999" y="18356"/>
                    <a:pt x="63643" y="0"/>
                    <a:pt x="40999" y="0"/>
                  </a:cubicBezTo>
                  <a:cubicBezTo>
                    <a:pt x="18356" y="0"/>
                    <a:pt x="0" y="18356"/>
                    <a:pt x="0" y="40999"/>
                  </a:cubicBezTo>
                  <a:cubicBezTo>
                    <a:pt x="0" y="63642"/>
                    <a:pt x="18356" y="81999"/>
                    <a:pt x="40999" y="81999"/>
                  </a:cubicBezTo>
                  <a:close/>
                </a:path>
              </a:pathLst>
            </a:custGeom>
            <a:solidFill>
              <a:srgbClr val="777777"/>
            </a:solidFill>
            <a:ln w="8149" cap="flat">
              <a:noFill/>
              <a:prstDash val="solid"/>
              <a:miter/>
            </a:ln>
          </p:spPr>
          <p:txBody>
            <a:bodyPr rtlCol="0" anchor="ctr"/>
            <a:lstStyle/>
            <a:p>
              <a:endParaRPr lang="fr-FR"/>
            </a:p>
          </p:txBody>
        </p:sp>
        <p:sp>
          <p:nvSpPr>
            <p:cNvPr id="11" name="Forme libre : forme 10">
              <a:extLst>
                <a:ext uri="{FF2B5EF4-FFF2-40B4-BE49-F238E27FC236}">
                  <a16:creationId xmlns:a16="http://schemas.microsoft.com/office/drawing/2014/main" id="{58A5B3E0-54CE-3DC4-5531-13B87CE68025}"/>
                </a:ext>
              </a:extLst>
            </p:cNvPr>
            <p:cNvSpPr/>
            <p:nvPr/>
          </p:nvSpPr>
          <p:spPr>
            <a:xfrm>
              <a:off x="11273015" y="408891"/>
              <a:ext cx="81998" cy="81998"/>
            </a:xfrm>
            <a:custGeom>
              <a:avLst/>
              <a:gdLst>
                <a:gd name="connsiteX0" fmla="*/ 40999 w 81998"/>
                <a:gd name="connsiteY0" fmla="*/ 81999 h 81998"/>
                <a:gd name="connsiteX1" fmla="*/ 81999 w 81998"/>
                <a:gd name="connsiteY1" fmla="*/ 40999 h 81998"/>
                <a:gd name="connsiteX2" fmla="*/ 40999 w 81998"/>
                <a:gd name="connsiteY2" fmla="*/ 0 h 81998"/>
                <a:gd name="connsiteX3" fmla="*/ 0 w 81998"/>
                <a:gd name="connsiteY3" fmla="*/ 40999 h 81998"/>
                <a:gd name="connsiteX4" fmla="*/ 40999 w 81998"/>
                <a:gd name="connsiteY4" fmla="*/ 81999 h 8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98" h="81998">
                  <a:moveTo>
                    <a:pt x="40999" y="81999"/>
                  </a:moveTo>
                  <a:cubicBezTo>
                    <a:pt x="63643" y="81999"/>
                    <a:pt x="81999" y="63643"/>
                    <a:pt x="81999" y="40999"/>
                  </a:cubicBezTo>
                  <a:cubicBezTo>
                    <a:pt x="81999" y="18356"/>
                    <a:pt x="63643" y="0"/>
                    <a:pt x="40999" y="0"/>
                  </a:cubicBezTo>
                  <a:cubicBezTo>
                    <a:pt x="18356" y="0"/>
                    <a:pt x="0" y="18356"/>
                    <a:pt x="0" y="40999"/>
                  </a:cubicBezTo>
                  <a:cubicBezTo>
                    <a:pt x="0" y="63643"/>
                    <a:pt x="18356" y="81999"/>
                    <a:pt x="40999" y="81999"/>
                  </a:cubicBezTo>
                  <a:close/>
                </a:path>
              </a:pathLst>
            </a:custGeom>
            <a:solidFill>
              <a:schemeClr val="tx1"/>
            </a:solidFill>
            <a:ln w="8149" cap="flat">
              <a:noFill/>
              <a:prstDash val="solid"/>
              <a:miter/>
            </a:ln>
          </p:spPr>
          <p:txBody>
            <a:bodyPr rtlCol="0" anchor="ctr"/>
            <a:lstStyle/>
            <a:p>
              <a:endParaRPr lang="fr-FR"/>
            </a:p>
          </p:txBody>
        </p:sp>
        <p:sp>
          <p:nvSpPr>
            <p:cNvPr id="12" name="Forme libre : forme 11">
              <a:extLst>
                <a:ext uri="{FF2B5EF4-FFF2-40B4-BE49-F238E27FC236}">
                  <a16:creationId xmlns:a16="http://schemas.microsoft.com/office/drawing/2014/main" id="{FB1E8515-31D9-689C-725D-B60DDF229A52}"/>
                </a:ext>
              </a:extLst>
            </p:cNvPr>
            <p:cNvSpPr/>
            <p:nvPr/>
          </p:nvSpPr>
          <p:spPr>
            <a:xfrm>
              <a:off x="11912605" y="1048481"/>
              <a:ext cx="81998" cy="81998"/>
            </a:xfrm>
            <a:custGeom>
              <a:avLst/>
              <a:gdLst>
                <a:gd name="connsiteX0" fmla="*/ 40999 w 81998"/>
                <a:gd name="connsiteY0" fmla="*/ 81999 h 81998"/>
                <a:gd name="connsiteX1" fmla="*/ 81999 w 81998"/>
                <a:gd name="connsiteY1" fmla="*/ 40999 h 81998"/>
                <a:gd name="connsiteX2" fmla="*/ 40999 w 81998"/>
                <a:gd name="connsiteY2" fmla="*/ 0 h 81998"/>
                <a:gd name="connsiteX3" fmla="*/ 0 w 81998"/>
                <a:gd name="connsiteY3" fmla="*/ 40999 h 81998"/>
                <a:gd name="connsiteX4" fmla="*/ 40999 w 81998"/>
                <a:gd name="connsiteY4" fmla="*/ 81999 h 8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98" h="81998">
                  <a:moveTo>
                    <a:pt x="40999" y="81999"/>
                  </a:moveTo>
                  <a:cubicBezTo>
                    <a:pt x="63642" y="81999"/>
                    <a:pt x="81999" y="63642"/>
                    <a:pt x="81999" y="40999"/>
                  </a:cubicBezTo>
                  <a:cubicBezTo>
                    <a:pt x="81999" y="18356"/>
                    <a:pt x="63642" y="0"/>
                    <a:pt x="40999" y="0"/>
                  </a:cubicBezTo>
                  <a:cubicBezTo>
                    <a:pt x="18356" y="0"/>
                    <a:pt x="0" y="18356"/>
                    <a:pt x="0" y="40999"/>
                  </a:cubicBezTo>
                  <a:cubicBezTo>
                    <a:pt x="0" y="63642"/>
                    <a:pt x="18356" y="81999"/>
                    <a:pt x="40999" y="81999"/>
                  </a:cubicBezTo>
                  <a:close/>
                </a:path>
              </a:pathLst>
            </a:custGeom>
            <a:solidFill>
              <a:schemeClr val="tx1"/>
            </a:solidFill>
            <a:ln w="8149" cap="flat">
              <a:noFill/>
              <a:prstDash val="solid"/>
              <a:miter/>
            </a:ln>
          </p:spPr>
          <p:txBody>
            <a:bodyPr rtlCol="0" anchor="ctr"/>
            <a:lstStyle/>
            <a:p>
              <a:endParaRPr lang="fr-FR"/>
            </a:p>
          </p:txBody>
        </p:sp>
        <p:sp>
          <p:nvSpPr>
            <p:cNvPr id="13" name="Forme libre : forme 12">
              <a:extLst>
                <a:ext uri="{FF2B5EF4-FFF2-40B4-BE49-F238E27FC236}">
                  <a16:creationId xmlns:a16="http://schemas.microsoft.com/office/drawing/2014/main" id="{F2FFC956-D03D-6F7A-028A-E0415E55C731}"/>
                </a:ext>
              </a:extLst>
            </p:cNvPr>
            <p:cNvSpPr/>
            <p:nvPr/>
          </p:nvSpPr>
          <p:spPr>
            <a:xfrm>
              <a:off x="11273063" y="408228"/>
              <a:ext cx="721658" cy="722825"/>
            </a:xfrm>
            <a:custGeom>
              <a:avLst/>
              <a:gdLst>
                <a:gd name="connsiteX0" fmla="*/ 711288 w 721658"/>
                <a:gd name="connsiteY0" fmla="*/ 385073 h 722825"/>
                <a:gd name="connsiteX1" fmla="*/ 648067 w 721658"/>
                <a:gd name="connsiteY1" fmla="*/ 321852 h 722825"/>
                <a:gd name="connsiteX2" fmla="*/ 640769 w 721658"/>
                <a:gd name="connsiteY2" fmla="*/ 280525 h 722825"/>
                <a:gd name="connsiteX3" fmla="*/ 678489 w 721658"/>
                <a:gd name="connsiteY3" fmla="*/ 199018 h 722825"/>
                <a:gd name="connsiteX4" fmla="*/ 648067 w 721658"/>
                <a:gd name="connsiteY4" fmla="*/ 147933 h 722825"/>
                <a:gd name="connsiteX5" fmla="*/ 561722 w 721658"/>
                <a:gd name="connsiteY5" fmla="*/ 140635 h 722825"/>
                <a:gd name="connsiteX6" fmla="*/ 530071 w 721658"/>
                <a:gd name="connsiteY6" fmla="*/ 113903 h 722825"/>
                <a:gd name="connsiteX7" fmla="*/ 508177 w 721658"/>
                <a:gd name="connsiteY7" fmla="*/ 27559 h 722825"/>
                <a:gd name="connsiteX8" fmla="*/ 452254 w 721658"/>
                <a:gd name="connsiteY8" fmla="*/ 6895 h 722825"/>
                <a:gd name="connsiteX9" fmla="*/ 381735 w 721658"/>
                <a:gd name="connsiteY9" fmla="*/ 57980 h 722825"/>
                <a:gd name="connsiteX10" fmla="*/ 339178 w 721658"/>
                <a:gd name="connsiteY10" fmla="*/ 57980 h 722825"/>
                <a:gd name="connsiteX11" fmla="*/ 268495 w 721658"/>
                <a:gd name="connsiteY11" fmla="*/ 6813 h 722825"/>
                <a:gd name="connsiteX12" fmla="*/ 212572 w 721658"/>
                <a:gd name="connsiteY12" fmla="*/ 27477 h 722825"/>
                <a:gd name="connsiteX13" fmla="*/ 190678 w 721658"/>
                <a:gd name="connsiteY13" fmla="*/ 113821 h 722825"/>
                <a:gd name="connsiteX14" fmla="*/ 159027 w 721658"/>
                <a:gd name="connsiteY14" fmla="*/ 140553 h 722825"/>
                <a:gd name="connsiteX15" fmla="*/ 72682 w 721658"/>
                <a:gd name="connsiteY15" fmla="*/ 147851 h 722825"/>
                <a:gd name="connsiteX16" fmla="*/ 42261 w 721658"/>
                <a:gd name="connsiteY16" fmla="*/ 198936 h 722825"/>
                <a:gd name="connsiteX17" fmla="*/ 81210 w 721658"/>
                <a:gd name="connsiteY17" fmla="*/ 280443 h 722825"/>
                <a:gd name="connsiteX18" fmla="*/ 73912 w 721658"/>
                <a:gd name="connsiteY18" fmla="*/ 321770 h 722825"/>
                <a:gd name="connsiteX19" fmla="*/ 10691 w 721658"/>
                <a:gd name="connsiteY19" fmla="*/ 384991 h 722825"/>
                <a:gd name="connsiteX20" fmla="*/ 21679 w 721658"/>
                <a:gd name="connsiteY20" fmla="*/ 443374 h 722825"/>
                <a:gd name="connsiteX21" fmla="*/ 101956 w 721658"/>
                <a:gd name="connsiteY21" fmla="*/ 479863 h 722825"/>
                <a:gd name="connsiteX22" fmla="*/ 122619 w 721658"/>
                <a:gd name="connsiteY22" fmla="*/ 516353 h 722825"/>
                <a:gd name="connsiteX23" fmla="*/ 114092 w 721658"/>
                <a:gd name="connsiteY23" fmla="*/ 605157 h 722825"/>
                <a:gd name="connsiteX24" fmla="*/ 160339 w 721658"/>
                <a:gd name="connsiteY24" fmla="*/ 642877 h 722825"/>
                <a:gd name="connsiteX25" fmla="*/ 243076 w 721658"/>
                <a:gd name="connsiteY25" fmla="*/ 619753 h 722825"/>
                <a:gd name="connsiteX26" fmla="*/ 283255 w 721658"/>
                <a:gd name="connsiteY26" fmla="*/ 634349 h 722825"/>
                <a:gd name="connsiteX27" fmla="*/ 331880 w 721658"/>
                <a:gd name="connsiteY27" fmla="*/ 707328 h 722825"/>
                <a:gd name="connsiteX28" fmla="*/ 391493 w 721658"/>
                <a:gd name="connsiteY28" fmla="*/ 707328 h 722825"/>
                <a:gd name="connsiteX29" fmla="*/ 440118 w 721658"/>
                <a:gd name="connsiteY29" fmla="*/ 634349 h 722825"/>
                <a:gd name="connsiteX30" fmla="*/ 480298 w 721658"/>
                <a:gd name="connsiteY30" fmla="*/ 619753 h 722825"/>
                <a:gd name="connsiteX31" fmla="*/ 563034 w 721658"/>
                <a:gd name="connsiteY31" fmla="*/ 642877 h 722825"/>
                <a:gd name="connsiteX32" fmla="*/ 609282 w 721658"/>
                <a:gd name="connsiteY32" fmla="*/ 605157 h 722825"/>
                <a:gd name="connsiteX33" fmla="*/ 600754 w 721658"/>
                <a:gd name="connsiteY33" fmla="*/ 516353 h 722825"/>
                <a:gd name="connsiteX34" fmla="*/ 621417 w 721658"/>
                <a:gd name="connsiteY34" fmla="*/ 479863 h 722825"/>
                <a:gd name="connsiteX35" fmla="*/ 701694 w 721658"/>
                <a:gd name="connsiteY35" fmla="*/ 443374 h 722825"/>
                <a:gd name="connsiteX36" fmla="*/ 711452 w 721658"/>
                <a:gd name="connsiteY36" fmla="*/ 384991 h 722825"/>
                <a:gd name="connsiteX37" fmla="*/ 711288 w 721658"/>
                <a:gd name="connsiteY37" fmla="*/ 385073 h 72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21658" h="722825">
                  <a:moveTo>
                    <a:pt x="711288" y="385073"/>
                  </a:moveTo>
                  <a:lnTo>
                    <a:pt x="648067" y="321852"/>
                  </a:lnTo>
                  <a:cubicBezTo>
                    <a:pt x="637079" y="310864"/>
                    <a:pt x="634701" y="295120"/>
                    <a:pt x="640769" y="280525"/>
                  </a:cubicBezTo>
                  <a:lnTo>
                    <a:pt x="678489" y="199018"/>
                  </a:lnTo>
                  <a:cubicBezTo>
                    <a:pt x="689476" y="175894"/>
                    <a:pt x="673651" y="149163"/>
                    <a:pt x="648067" y="147933"/>
                  </a:cubicBezTo>
                  <a:lnTo>
                    <a:pt x="561722" y="140635"/>
                  </a:lnTo>
                  <a:cubicBezTo>
                    <a:pt x="545897" y="139405"/>
                    <a:pt x="533761" y="128499"/>
                    <a:pt x="530071" y="113903"/>
                  </a:cubicBezTo>
                  <a:lnTo>
                    <a:pt x="508177" y="27559"/>
                  </a:lnTo>
                  <a:cubicBezTo>
                    <a:pt x="502109" y="3205"/>
                    <a:pt x="472918" y="-7701"/>
                    <a:pt x="452254" y="6895"/>
                  </a:cubicBezTo>
                  <a:lnTo>
                    <a:pt x="381735" y="57980"/>
                  </a:lnTo>
                  <a:cubicBezTo>
                    <a:pt x="369600" y="67738"/>
                    <a:pt x="352544" y="67738"/>
                    <a:pt x="339178" y="57980"/>
                  </a:cubicBezTo>
                  <a:lnTo>
                    <a:pt x="268495" y="6813"/>
                  </a:lnTo>
                  <a:cubicBezTo>
                    <a:pt x="247831" y="-7783"/>
                    <a:pt x="218640" y="1975"/>
                    <a:pt x="212572" y="27477"/>
                  </a:cubicBezTo>
                  <a:lnTo>
                    <a:pt x="190678" y="113821"/>
                  </a:lnTo>
                  <a:cubicBezTo>
                    <a:pt x="186988" y="128417"/>
                    <a:pt x="173623" y="139405"/>
                    <a:pt x="159027" y="140553"/>
                  </a:cubicBezTo>
                  <a:lnTo>
                    <a:pt x="72682" y="147851"/>
                  </a:lnTo>
                  <a:cubicBezTo>
                    <a:pt x="47099" y="150311"/>
                    <a:pt x="32503" y="175812"/>
                    <a:pt x="42261" y="198936"/>
                  </a:cubicBezTo>
                  <a:lnTo>
                    <a:pt x="81210" y="280443"/>
                  </a:lnTo>
                  <a:cubicBezTo>
                    <a:pt x="87278" y="293808"/>
                    <a:pt x="84900" y="310864"/>
                    <a:pt x="73912" y="321770"/>
                  </a:cubicBezTo>
                  <a:lnTo>
                    <a:pt x="10691" y="384991"/>
                  </a:lnTo>
                  <a:cubicBezTo>
                    <a:pt x="-7594" y="403277"/>
                    <a:pt x="-1444" y="432468"/>
                    <a:pt x="21679" y="443374"/>
                  </a:cubicBezTo>
                  <a:lnTo>
                    <a:pt x="101956" y="479863"/>
                  </a:lnTo>
                  <a:cubicBezTo>
                    <a:pt x="115322" y="485931"/>
                    <a:pt x="123849" y="500527"/>
                    <a:pt x="122619" y="516353"/>
                  </a:cubicBezTo>
                  <a:lnTo>
                    <a:pt x="114092" y="605157"/>
                  </a:lnTo>
                  <a:cubicBezTo>
                    <a:pt x="111632" y="630741"/>
                    <a:pt x="135985" y="650175"/>
                    <a:pt x="160339" y="642877"/>
                  </a:cubicBezTo>
                  <a:lnTo>
                    <a:pt x="243076" y="619753"/>
                  </a:lnTo>
                  <a:cubicBezTo>
                    <a:pt x="257671" y="614915"/>
                    <a:pt x="274727" y="620983"/>
                    <a:pt x="283255" y="634349"/>
                  </a:cubicBezTo>
                  <a:lnTo>
                    <a:pt x="331880" y="707328"/>
                  </a:lnTo>
                  <a:cubicBezTo>
                    <a:pt x="346476" y="727991"/>
                    <a:pt x="376897" y="727991"/>
                    <a:pt x="391493" y="707328"/>
                  </a:cubicBezTo>
                  <a:lnTo>
                    <a:pt x="440118" y="634349"/>
                  </a:lnTo>
                  <a:cubicBezTo>
                    <a:pt x="448646" y="620983"/>
                    <a:pt x="464472" y="616063"/>
                    <a:pt x="480298" y="619753"/>
                  </a:cubicBezTo>
                  <a:lnTo>
                    <a:pt x="563034" y="642877"/>
                  </a:lnTo>
                  <a:cubicBezTo>
                    <a:pt x="587388" y="650175"/>
                    <a:pt x="611660" y="629511"/>
                    <a:pt x="609282" y="605157"/>
                  </a:cubicBezTo>
                  <a:lnTo>
                    <a:pt x="600754" y="516353"/>
                  </a:lnTo>
                  <a:cubicBezTo>
                    <a:pt x="599524" y="500527"/>
                    <a:pt x="608052" y="485931"/>
                    <a:pt x="621417" y="479863"/>
                  </a:cubicBezTo>
                  <a:lnTo>
                    <a:pt x="701694" y="443374"/>
                  </a:lnTo>
                  <a:cubicBezTo>
                    <a:pt x="723588" y="432386"/>
                    <a:pt x="728426" y="402047"/>
                    <a:pt x="711452" y="384991"/>
                  </a:cubicBezTo>
                  <a:lnTo>
                    <a:pt x="711288" y="385073"/>
                  </a:lnTo>
                  <a:close/>
                </a:path>
              </a:pathLst>
            </a:custGeom>
            <a:solidFill>
              <a:srgbClr val="00D639"/>
            </a:solidFill>
            <a:ln w="8149" cap="flat">
              <a:noFill/>
              <a:prstDash val="solid"/>
              <a:miter/>
            </a:ln>
          </p:spPr>
          <p:txBody>
            <a:bodyPr rtlCol="0" anchor="ctr"/>
            <a:lstStyle/>
            <a:p>
              <a:endParaRPr lang="fr-FR"/>
            </a:p>
          </p:txBody>
        </p:sp>
        <p:sp>
          <p:nvSpPr>
            <p:cNvPr id="14" name="Forme libre : forme 13">
              <a:extLst>
                <a:ext uri="{FF2B5EF4-FFF2-40B4-BE49-F238E27FC236}">
                  <a16:creationId xmlns:a16="http://schemas.microsoft.com/office/drawing/2014/main" id="{4F10262B-7BA8-BC97-8666-493A345D3AB1}"/>
                </a:ext>
              </a:extLst>
            </p:cNvPr>
            <p:cNvSpPr/>
            <p:nvPr/>
          </p:nvSpPr>
          <p:spPr>
            <a:xfrm>
              <a:off x="11510812" y="646688"/>
              <a:ext cx="245996" cy="245996"/>
            </a:xfrm>
            <a:custGeom>
              <a:avLst/>
              <a:gdLst>
                <a:gd name="connsiteX0" fmla="*/ 238791 w 245996"/>
                <a:gd name="connsiteY0" fmla="*/ 7205 h 245996"/>
                <a:gd name="connsiteX1" fmla="*/ 238791 w 245996"/>
                <a:gd name="connsiteY1" fmla="*/ 41994 h 245996"/>
                <a:gd name="connsiteX2" fmla="*/ 41994 w 245996"/>
                <a:gd name="connsiteY2" fmla="*/ 238791 h 245996"/>
                <a:gd name="connsiteX3" fmla="*/ 7205 w 245996"/>
                <a:gd name="connsiteY3" fmla="*/ 238791 h 245996"/>
                <a:gd name="connsiteX4" fmla="*/ 7205 w 245996"/>
                <a:gd name="connsiteY4" fmla="*/ 204002 h 245996"/>
                <a:gd name="connsiteX5" fmla="*/ 204002 w 245996"/>
                <a:gd name="connsiteY5" fmla="*/ 7205 h 245996"/>
                <a:gd name="connsiteX6" fmla="*/ 238791 w 245996"/>
                <a:gd name="connsiteY6" fmla="*/ 7205 h 245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996" h="245996">
                  <a:moveTo>
                    <a:pt x="238791" y="7205"/>
                  </a:moveTo>
                  <a:cubicBezTo>
                    <a:pt x="248398" y="16812"/>
                    <a:pt x="248398" y="32388"/>
                    <a:pt x="238791" y="41994"/>
                  </a:cubicBezTo>
                  <a:lnTo>
                    <a:pt x="41994" y="238791"/>
                  </a:lnTo>
                  <a:cubicBezTo>
                    <a:pt x="32387" y="248398"/>
                    <a:pt x="16812" y="248398"/>
                    <a:pt x="7205" y="238791"/>
                  </a:cubicBezTo>
                  <a:cubicBezTo>
                    <a:pt x="-2402" y="229185"/>
                    <a:pt x="-2402" y="213609"/>
                    <a:pt x="7205" y="204002"/>
                  </a:cubicBezTo>
                  <a:lnTo>
                    <a:pt x="204002" y="7205"/>
                  </a:lnTo>
                  <a:cubicBezTo>
                    <a:pt x="213609" y="-2402"/>
                    <a:pt x="229184" y="-2402"/>
                    <a:pt x="238791" y="7205"/>
                  </a:cubicBezTo>
                  <a:close/>
                </a:path>
              </a:pathLst>
            </a:custGeom>
            <a:solidFill>
              <a:schemeClr val="bg1"/>
            </a:solidFill>
            <a:ln w="8149" cap="flat">
              <a:noFill/>
              <a:prstDash val="solid"/>
              <a:miter/>
            </a:ln>
          </p:spPr>
          <p:txBody>
            <a:bodyPr rtlCol="0" anchor="ctr"/>
            <a:lstStyle/>
            <a:p>
              <a:endParaRPr lang="fr-FR"/>
            </a:p>
          </p:txBody>
        </p:sp>
        <p:sp>
          <p:nvSpPr>
            <p:cNvPr id="15" name="Forme libre : forme 14">
              <a:extLst>
                <a:ext uri="{FF2B5EF4-FFF2-40B4-BE49-F238E27FC236}">
                  <a16:creationId xmlns:a16="http://schemas.microsoft.com/office/drawing/2014/main" id="{9F94BE4E-BDC5-B11C-4F16-93AA557D223F}"/>
                </a:ext>
              </a:extLst>
            </p:cNvPr>
            <p:cNvSpPr/>
            <p:nvPr/>
          </p:nvSpPr>
          <p:spPr>
            <a:xfrm>
              <a:off x="11502612" y="638570"/>
              <a:ext cx="81998" cy="81998"/>
            </a:xfrm>
            <a:custGeom>
              <a:avLst/>
              <a:gdLst>
                <a:gd name="connsiteX0" fmla="*/ 40999 w 81998"/>
                <a:gd name="connsiteY0" fmla="*/ 81999 h 81998"/>
                <a:gd name="connsiteX1" fmla="*/ 81999 w 81998"/>
                <a:gd name="connsiteY1" fmla="*/ 40999 h 81998"/>
                <a:gd name="connsiteX2" fmla="*/ 40999 w 81998"/>
                <a:gd name="connsiteY2" fmla="*/ 0 h 81998"/>
                <a:gd name="connsiteX3" fmla="*/ 0 w 81998"/>
                <a:gd name="connsiteY3" fmla="*/ 40999 h 81998"/>
                <a:gd name="connsiteX4" fmla="*/ 40999 w 81998"/>
                <a:gd name="connsiteY4" fmla="*/ 81999 h 8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98" h="81998">
                  <a:moveTo>
                    <a:pt x="40999" y="81999"/>
                  </a:moveTo>
                  <a:cubicBezTo>
                    <a:pt x="63642" y="81999"/>
                    <a:pt x="81999" y="63642"/>
                    <a:pt x="81999" y="40999"/>
                  </a:cubicBezTo>
                  <a:cubicBezTo>
                    <a:pt x="81999" y="18356"/>
                    <a:pt x="63642" y="0"/>
                    <a:pt x="40999" y="0"/>
                  </a:cubicBezTo>
                  <a:cubicBezTo>
                    <a:pt x="18356" y="0"/>
                    <a:pt x="0" y="18356"/>
                    <a:pt x="0" y="40999"/>
                  </a:cubicBezTo>
                  <a:cubicBezTo>
                    <a:pt x="0" y="63642"/>
                    <a:pt x="18356" y="81999"/>
                    <a:pt x="40999" y="81999"/>
                  </a:cubicBezTo>
                  <a:close/>
                </a:path>
              </a:pathLst>
            </a:custGeom>
            <a:solidFill>
              <a:schemeClr val="bg1"/>
            </a:solidFill>
            <a:ln w="8149" cap="flat">
              <a:noFill/>
              <a:prstDash val="solid"/>
              <a:miter/>
            </a:ln>
          </p:spPr>
          <p:txBody>
            <a:bodyPr rtlCol="0" anchor="ctr"/>
            <a:lstStyle/>
            <a:p>
              <a:endParaRPr lang="fr-FR"/>
            </a:p>
          </p:txBody>
        </p:sp>
        <p:sp>
          <p:nvSpPr>
            <p:cNvPr id="16" name="Forme libre : forme 15">
              <a:extLst>
                <a:ext uri="{FF2B5EF4-FFF2-40B4-BE49-F238E27FC236}">
                  <a16:creationId xmlns:a16="http://schemas.microsoft.com/office/drawing/2014/main" id="{61023236-B1CA-6550-4690-67ADB1A9401F}"/>
                </a:ext>
              </a:extLst>
            </p:cNvPr>
            <p:cNvSpPr/>
            <p:nvPr/>
          </p:nvSpPr>
          <p:spPr>
            <a:xfrm>
              <a:off x="11683009" y="818967"/>
              <a:ext cx="81998" cy="81998"/>
            </a:xfrm>
            <a:custGeom>
              <a:avLst/>
              <a:gdLst>
                <a:gd name="connsiteX0" fmla="*/ 40999 w 81998"/>
                <a:gd name="connsiteY0" fmla="*/ 81999 h 81998"/>
                <a:gd name="connsiteX1" fmla="*/ 81999 w 81998"/>
                <a:gd name="connsiteY1" fmla="*/ 40999 h 81998"/>
                <a:gd name="connsiteX2" fmla="*/ 40999 w 81998"/>
                <a:gd name="connsiteY2" fmla="*/ 0 h 81998"/>
                <a:gd name="connsiteX3" fmla="*/ 0 w 81998"/>
                <a:gd name="connsiteY3" fmla="*/ 40999 h 81998"/>
                <a:gd name="connsiteX4" fmla="*/ 40999 w 81998"/>
                <a:gd name="connsiteY4" fmla="*/ 81999 h 8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98" h="81998">
                  <a:moveTo>
                    <a:pt x="40999" y="81999"/>
                  </a:moveTo>
                  <a:cubicBezTo>
                    <a:pt x="63642" y="81999"/>
                    <a:pt x="81999" y="63642"/>
                    <a:pt x="81999" y="40999"/>
                  </a:cubicBezTo>
                  <a:cubicBezTo>
                    <a:pt x="81999" y="18356"/>
                    <a:pt x="63642" y="0"/>
                    <a:pt x="40999" y="0"/>
                  </a:cubicBezTo>
                  <a:cubicBezTo>
                    <a:pt x="18356" y="0"/>
                    <a:pt x="0" y="18356"/>
                    <a:pt x="0" y="40999"/>
                  </a:cubicBezTo>
                  <a:cubicBezTo>
                    <a:pt x="0" y="63642"/>
                    <a:pt x="18356" y="81999"/>
                    <a:pt x="40999" y="81999"/>
                  </a:cubicBezTo>
                  <a:close/>
                </a:path>
              </a:pathLst>
            </a:custGeom>
            <a:solidFill>
              <a:schemeClr val="bg1"/>
            </a:solidFill>
            <a:ln w="8149" cap="flat">
              <a:noFill/>
              <a:prstDash val="solid"/>
              <a:miter/>
            </a:ln>
          </p:spPr>
          <p:txBody>
            <a:bodyPr rtlCol="0" anchor="ctr"/>
            <a:lstStyle/>
            <a:p>
              <a:endParaRPr lang="fr-FR"/>
            </a:p>
          </p:txBody>
        </p:sp>
      </p:grpSp>
      <p:grpSp>
        <p:nvGrpSpPr>
          <p:cNvPr id="18" name="Groupe 17">
            <a:extLst>
              <a:ext uri="{FF2B5EF4-FFF2-40B4-BE49-F238E27FC236}">
                <a16:creationId xmlns:a16="http://schemas.microsoft.com/office/drawing/2014/main" id="{9B7210B4-7F2A-5470-DA3C-31C90234779C}"/>
              </a:ext>
            </a:extLst>
          </p:cNvPr>
          <p:cNvGrpSpPr>
            <a:grpSpLocks noChangeAspect="1"/>
          </p:cNvGrpSpPr>
          <p:nvPr/>
        </p:nvGrpSpPr>
        <p:grpSpPr>
          <a:xfrm>
            <a:off x="680320" y="382666"/>
            <a:ext cx="431335" cy="432000"/>
            <a:chOff x="11273015" y="408228"/>
            <a:chExt cx="721706" cy="722825"/>
          </a:xfrm>
        </p:grpSpPr>
        <p:sp>
          <p:nvSpPr>
            <p:cNvPr id="19" name="Forme libre : forme 18">
              <a:extLst>
                <a:ext uri="{FF2B5EF4-FFF2-40B4-BE49-F238E27FC236}">
                  <a16:creationId xmlns:a16="http://schemas.microsoft.com/office/drawing/2014/main" id="{34627EAD-8C59-17C5-6B8A-ADB4B464D007}"/>
                </a:ext>
              </a:extLst>
            </p:cNvPr>
            <p:cNvSpPr/>
            <p:nvPr/>
          </p:nvSpPr>
          <p:spPr>
            <a:xfrm>
              <a:off x="11912605" y="408891"/>
              <a:ext cx="81998" cy="81998"/>
            </a:xfrm>
            <a:custGeom>
              <a:avLst/>
              <a:gdLst>
                <a:gd name="connsiteX0" fmla="*/ 40999 w 81998"/>
                <a:gd name="connsiteY0" fmla="*/ 81999 h 81998"/>
                <a:gd name="connsiteX1" fmla="*/ 81999 w 81998"/>
                <a:gd name="connsiteY1" fmla="*/ 40999 h 81998"/>
                <a:gd name="connsiteX2" fmla="*/ 40999 w 81998"/>
                <a:gd name="connsiteY2" fmla="*/ 0 h 81998"/>
                <a:gd name="connsiteX3" fmla="*/ 0 w 81998"/>
                <a:gd name="connsiteY3" fmla="*/ 40999 h 81998"/>
                <a:gd name="connsiteX4" fmla="*/ 40999 w 81998"/>
                <a:gd name="connsiteY4" fmla="*/ 81999 h 8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98" h="81998">
                  <a:moveTo>
                    <a:pt x="40999" y="81999"/>
                  </a:moveTo>
                  <a:cubicBezTo>
                    <a:pt x="63642" y="81999"/>
                    <a:pt x="81999" y="63643"/>
                    <a:pt x="81999" y="40999"/>
                  </a:cubicBezTo>
                  <a:cubicBezTo>
                    <a:pt x="81999" y="18356"/>
                    <a:pt x="63642" y="0"/>
                    <a:pt x="40999" y="0"/>
                  </a:cubicBezTo>
                  <a:cubicBezTo>
                    <a:pt x="18356" y="0"/>
                    <a:pt x="0" y="18356"/>
                    <a:pt x="0" y="40999"/>
                  </a:cubicBezTo>
                  <a:cubicBezTo>
                    <a:pt x="0" y="63643"/>
                    <a:pt x="18356" y="81999"/>
                    <a:pt x="40999" y="81999"/>
                  </a:cubicBezTo>
                  <a:close/>
                </a:path>
              </a:pathLst>
            </a:custGeom>
            <a:solidFill>
              <a:srgbClr val="777777"/>
            </a:solidFill>
            <a:ln w="8149" cap="flat">
              <a:noFill/>
              <a:prstDash val="solid"/>
              <a:miter/>
            </a:ln>
          </p:spPr>
          <p:txBody>
            <a:bodyPr rtlCol="0" anchor="ctr"/>
            <a:lstStyle/>
            <a:p>
              <a:endParaRPr lang="fr-FR"/>
            </a:p>
          </p:txBody>
        </p:sp>
        <p:sp>
          <p:nvSpPr>
            <p:cNvPr id="20" name="Forme libre : forme 19">
              <a:extLst>
                <a:ext uri="{FF2B5EF4-FFF2-40B4-BE49-F238E27FC236}">
                  <a16:creationId xmlns:a16="http://schemas.microsoft.com/office/drawing/2014/main" id="{AD4515D3-6836-42B8-1718-A332ACFA2FFE}"/>
                </a:ext>
              </a:extLst>
            </p:cNvPr>
            <p:cNvSpPr/>
            <p:nvPr/>
          </p:nvSpPr>
          <p:spPr>
            <a:xfrm>
              <a:off x="11273015" y="1048481"/>
              <a:ext cx="81998" cy="81998"/>
            </a:xfrm>
            <a:custGeom>
              <a:avLst/>
              <a:gdLst>
                <a:gd name="connsiteX0" fmla="*/ 40999 w 81998"/>
                <a:gd name="connsiteY0" fmla="*/ 81999 h 81998"/>
                <a:gd name="connsiteX1" fmla="*/ 81999 w 81998"/>
                <a:gd name="connsiteY1" fmla="*/ 40999 h 81998"/>
                <a:gd name="connsiteX2" fmla="*/ 40999 w 81998"/>
                <a:gd name="connsiteY2" fmla="*/ 0 h 81998"/>
                <a:gd name="connsiteX3" fmla="*/ 0 w 81998"/>
                <a:gd name="connsiteY3" fmla="*/ 40999 h 81998"/>
                <a:gd name="connsiteX4" fmla="*/ 40999 w 81998"/>
                <a:gd name="connsiteY4" fmla="*/ 81999 h 8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98" h="81998">
                  <a:moveTo>
                    <a:pt x="40999" y="81999"/>
                  </a:moveTo>
                  <a:cubicBezTo>
                    <a:pt x="63643" y="81999"/>
                    <a:pt x="81999" y="63642"/>
                    <a:pt x="81999" y="40999"/>
                  </a:cubicBezTo>
                  <a:cubicBezTo>
                    <a:pt x="81999" y="18356"/>
                    <a:pt x="63643" y="0"/>
                    <a:pt x="40999" y="0"/>
                  </a:cubicBezTo>
                  <a:cubicBezTo>
                    <a:pt x="18356" y="0"/>
                    <a:pt x="0" y="18356"/>
                    <a:pt x="0" y="40999"/>
                  </a:cubicBezTo>
                  <a:cubicBezTo>
                    <a:pt x="0" y="63642"/>
                    <a:pt x="18356" y="81999"/>
                    <a:pt x="40999" y="81999"/>
                  </a:cubicBezTo>
                  <a:close/>
                </a:path>
              </a:pathLst>
            </a:custGeom>
            <a:solidFill>
              <a:srgbClr val="777777"/>
            </a:solidFill>
            <a:ln w="8149" cap="flat">
              <a:noFill/>
              <a:prstDash val="solid"/>
              <a:miter/>
            </a:ln>
          </p:spPr>
          <p:txBody>
            <a:bodyPr rtlCol="0" anchor="ctr"/>
            <a:lstStyle/>
            <a:p>
              <a:endParaRPr lang="fr-FR"/>
            </a:p>
          </p:txBody>
        </p:sp>
        <p:sp>
          <p:nvSpPr>
            <p:cNvPr id="21" name="Forme libre : forme 20">
              <a:extLst>
                <a:ext uri="{FF2B5EF4-FFF2-40B4-BE49-F238E27FC236}">
                  <a16:creationId xmlns:a16="http://schemas.microsoft.com/office/drawing/2014/main" id="{0A0F8D54-7B8E-05D0-B5FF-21B72632685F}"/>
                </a:ext>
              </a:extLst>
            </p:cNvPr>
            <p:cNvSpPr/>
            <p:nvPr/>
          </p:nvSpPr>
          <p:spPr>
            <a:xfrm>
              <a:off x="11273015" y="408891"/>
              <a:ext cx="81998" cy="81998"/>
            </a:xfrm>
            <a:custGeom>
              <a:avLst/>
              <a:gdLst>
                <a:gd name="connsiteX0" fmla="*/ 40999 w 81998"/>
                <a:gd name="connsiteY0" fmla="*/ 81999 h 81998"/>
                <a:gd name="connsiteX1" fmla="*/ 81999 w 81998"/>
                <a:gd name="connsiteY1" fmla="*/ 40999 h 81998"/>
                <a:gd name="connsiteX2" fmla="*/ 40999 w 81998"/>
                <a:gd name="connsiteY2" fmla="*/ 0 h 81998"/>
                <a:gd name="connsiteX3" fmla="*/ 0 w 81998"/>
                <a:gd name="connsiteY3" fmla="*/ 40999 h 81998"/>
                <a:gd name="connsiteX4" fmla="*/ 40999 w 81998"/>
                <a:gd name="connsiteY4" fmla="*/ 81999 h 8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98" h="81998">
                  <a:moveTo>
                    <a:pt x="40999" y="81999"/>
                  </a:moveTo>
                  <a:cubicBezTo>
                    <a:pt x="63643" y="81999"/>
                    <a:pt x="81999" y="63643"/>
                    <a:pt x="81999" y="40999"/>
                  </a:cubicBezTo>
                  <a:cubicBezTo>
                    <a:pt x="81999" y="18356"/>
                    <a:pt x="63643" y="0"/>
                    <a:pt x="40999" y="0"/>
                  </a:cubicBezTo>
                  <a:cubicBezTo>
                    <a:pt x="18356" y="0"/>
                    <a:pt x="0" y="18356"/>
                    <a:pt x="0" y="40999"/>
                  </a:cubicBezTo>
                  <a:cubicBezTo>
                    <a:pt x="0" y="63643"/>
                    <a:pt x="18356" y="81999"/>
                    <a:pt x="40999" y="81999"/>
                  </a:cubicBezTo>
                  <a:close/>
                </a:path>
              </a:pathLst>
            </a:custGeom>
            <a:solidFill>
              <a:schemeClr val="tx1"/>
            </a:solidFill>
            <a:ln w="8149" cap="flat">
              <a:noFill/>
              <a:prstDash val="solid"/>
              <a:miter/>
            </a:ln>
          </p:spPr>
          <p:txBody>
            <a:bodyPr rtlCol="0" anchor="ctr"/>
            <a:lstStyle/>
            <a:p>
              <a:endParaRPr lang="fr-FR"/>
            </a:p>
          </p:txBody>
        </p:sp>
        <p:sp>
          <p:nvSpPr>
            <p:cNvPr id="22" name="Forme libre : forme 21">
              <a:extLst>
                <a:ext uri="{FF2B5EF4-FFF2-40B4-BE49-F238E27FC236}">
                  <a16:creationId xmlns:a16="http://schemas.microsoft.com/office/drawing/2014/main" id="{6C667D9A-5027-3E55-EAB4-310BCB6826EF}"/>
                </a:ext>
              </a:extLst>
            </p:cNvPr>
            <p:cNvSpPr/>
            <p:nvPr/>
          </p:nvSpPr>
          <p:spPr>
            <a:xfrm>
              <a:off x="11912605" y="1048481"/>
              <a:ext cx="81998" cy="81998"/>
            </a:xfrm>
            <a:custGeom>
              <a:avLst/>
              <a:gdLst>
                <a:gd name="connsiteX0" fmla="*/ 40999 w 81998"/>
                <a:gd name="connsiteY0" fmla="*/ 81999 h 81998"/>
                <a:gd name="connsiteX1" fmla="*/ 81999 w 81998"/>
                <a:gd name="connsiteY1" fmla="*/ 40999 h 81998"/>
                <a:gd name="connsiteX2" fmla="*/ 40999 w 81998"/>
                <a:gd name="connsiteY2" fmla="*/ 0 h 81998"/>
                <a:gd name="connsiteX3" fmla="*/ 0 w 81998"/>
                <a:gd name="connsiteY3" fmla="*/ 40999 h 81998"/>
                <a:gd name="connsiteX4" fmla="*/ 40999 w 81998"/>
                <a:gd name="connsiteY4" fmla="*/ 81999 h 8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98" h="81998">
                  <a:moveTo>
                    <a:pt x="40999" y="81999"/>
                  </a:moveTo>
                  <a:cubicBezTo>
                    <a:pt x="63642" y="81999"/>
                    <a:pt x="81999" y="63642"/>
                    <a:pt x="81999" y="40999"/>
                  </a:cubicBezTo>
                  <a:cubicBezTo>
                    <a:pt x="81999" y="18356"/>
                    <a:pt x="63642" y="0"/>
                    <a:pt x="40999" y="0"/>
                  </a:cubicBezTo>
                  <a:cubicBezTo>
                    <a:pt x="18356" y="0"/>
                    <a:pt x="0" y="18356"/>
                    <a:pt x="0" y="40999"/>
                  </a:cubicBezTo>
                  <a:cubicBezTo>
                    <a:pt x="0" y="63642"/>
                    <a:pt x="18356" y="81999"/>
                    <a:pt x="40999" y="81999"/>
                  </a:cubicBezTo>
                  <a:close/>
                </a:path>
              </a:pathLst>
            </a:custGeom>
            <a:solidFill>
              <a:schemeClr val="tx1"/>
            </a:solidFill>
            <a:ln w="8149" cap="flat">
              <a:noFill/>
              <a:prstDash val="solid"/>
              <a:miter/>
            </a:ln>
          </p:spPr>
          <p:txBody>
            <a:bodyPr rtlCol="0" anchor="ctr"/>
            <a:lstStyle/>
            <a:p>
              <a:endParaRPr lang="fr-FR"/>
            </a:p>
          </p:txBody>
        </p:sp>
        <p:sp>
          <p:nvSpPr>
            <p:cNvPr id="23" name="Forme libre : forme 22">
              <a:extLst>
                <a:ext uri="{FF2B5EF4-FFF2-40B4-BE49-F238E27FC236}">
                  <a16:creationId xmlns:a16="http://schemas.microsoft.com/office/drawing/2014/main" id="{6DBCDDEB-88A0-6D3B-55D5-F80C5686F438}"/>
                </a:ext>
              </a:extLst>
            </p:cNvPr>
            <p:cNvSpPr/>
            <p:nvPr/>
          </p:nvSpPr>
          <p:spPr>
            <a:xfrm>
              <a:off x="11273063" y="408228"/>
              <a:ext cx="721658" cy="722825"/>
            </a:xfrm>
            <a:custGeom>
              <a:avLst/>
              <a:gdLst>
                <a:gd name="connsiteX0" fmla="*/ 711288 w 721658"/>
                <a:gd name="connsiteY0" fmla="*/ 385073 h 722825"/>
                <a:gd name="connsiteX1" fmla="*/ 648067 w 721658"/>
                <a:gd name="connsiteY1" fmla="*/ 321852 h 722825"/>
                <a:gd name="connsiteX2" fmla="*/ 640769 w 721658"/>
                <a:gd name="connsiteY2" fmla="*/ 280525 h 722825"/>
                <a:gd name="connsiteX3" fmla="*/ 678489 w 721658"/>
                <a:gd name="connsiteY3" fmla="*/ 199018 h 722825"/>
                <a:gd name="connsiteX4" fmla="*/ 648067 w 721658"/>
                <a:gd name="connsiteY4" fmla="*/ 147933 h 722825"/>
                <a:gd name="connsiteX5" fmla="*/ 561722 w 721658"/>
                <a:gd name="connsiteY5" fmla="*/ 140635 h 722825"/>
                <a:gd name="connsiteX6" fmla="*/ 530071 w 721658"/>
                <a:gd name="connsiteY6" fmla="*/ 113903 h 722825"/>
                <a:gd name="connsiteX7" fmla="*/ 508177 w 721658"/>
                <a:gd name="connsiteY7" fmla="*/ 27559 h 722825"/>
                <a:gd name="connsiteX8" fmla="*/ 452254 w 721658"/>
                <a:gd name="connsiteY8" fmla="*/ 6895 h 722825"/>
                <a:gd name="connsiteX9" fmla="*/ 381735 w 721658"/>
                <a:gd name="connsiteY9" fmla="*/ 57980 h 722825"/>
                <a:gd name="connsiteX10" fmla="*/ 339178 w 721658"/>
                <a:gd name="connsiteY10" fmla="*/ 57980 h 722825"/>
                <a:gd name="connsiteX11" fmla="*/ 268495 w 721658"/>
                <a:gd name="connsiteY11" fmla="*/ 6813 h 722825"/>
                <a:gd name="connsiteX12" fmla="*/ 212572 w 721658"/>
                <a:gd name="connsiteY12" fmla="*/ 27477 h 722825"/>
                <a:gd name="connsiteX13" fmla="*/ 190678 w 721658"/>
                <a:gd name="connsiteY13" fmla="*/ 113821 h 722825"/>
                <a:gd name="connsiteX14" fmla="*/ 159027 w 721658"/>
                <a:gd name="connsiteY14" fmla="*/ 140553 h 722825"/>
                <a:gd name="connsiteX15" fmla="*/ 72682 w 721658"/>
                <a:gd name="connsiteY15" fmla="*/ 147851 h 722825"/>
                <a:gd name="connsiteX16" fmla="*/ 42261 w 721658"/>
                <a:gd name="connsiteY16" fmla="*/ 198936 h 722825"/>
                <a:gd name="connsiteX17" fmla="*/ 81210 w 721658"/>
                <a:gd name="connsiteY17" fmla="*/ 280443 h 722825"/>
                <a:gd name="connsiteX18" fmla="*/ 73912 w 721658"/>
                <a:gd name="connsiteY18" fmla="*/ 321770 h 722825"/>
                <a:gd name="connsiteX19" fmla="*/ 10691 w 721658"/>
                <a:gd name="connsiteY19" fmla="*/ 384991 h 722825"/>
                <a:gd name="connsiteX20" fmla="*/ 21679 w 721658"/>
                <a:gd name="connsiteY20" fmla="*/ 443374 h 722825"/>
                <a:gd name="connsiteX21" fmla="*/ 101956 w 721658"/>
                <a:gd name="connsiteY21" fmla="*/ 479863 h 722825"/>
                <a:gd name="connsiteX22" fmla="*/ 122619 w 721658"/>
                <a:gd name="connsiteY22" fmla="*/ 516353 h 722825"/>
                <a:gd name="connsiteX23" fmla="*/ 114092 w 721658"/>
                <a:gd name="connsiteY23" fmla="*/ 605157 h 722825"/>
                <a:gd name="connsiteX24" fmla="*/ 160339 w 721658"/>
                <a:gd name="connsiteY24" fmla="*/ 642877 h 722825"/>
                <a:gd name="connsiteX25" fmla="*/ 243076 w 721658"/>
                <a:gd name="connsiteY25" fmla="*/ 619753 h 722825"/>
                <a:gd name="connsiteX26" fmla="*/ 283255 w 721658"/>
                <a:gd name="connsiteY26" fmla="*/ 634349 h 722825"/>
                <a:gd name="connsiteX27" fmla="*/ 331880 w 721658"/>
                <a:gd name="connsiteY27" fmla="*/ 707328 h 722825"/>
                <a:gd name="connsiteX28" fmla="*/ 391493 w 721658"/>
                <a:gd name="connsiteY28" fmla="*/ 707328 h 722825"/>
                <a:gd name="connsiteX29" fmla="*/ 440118 w 721658"/>
                <a:gd name="connsiteY29" fmla="*/ 634349 h 722825"/>
                <a:gd name="connsiteX30" fmla="*/ 480298 w 721658"/>
                <a:gd name="connsiteY30" fmla="*/ 619753 h 722825"/>
                <a:gd name="connsiteX31" fmla="*/ 563034 w 721658"/>
                <a:gd name="connsiteY31" fmla="*/ 642877 h 722825"/>
                <a:gd name="connsiteX32" fmla="*/ 609282 w 721658"/>
                <a:gd name="connsiteY32" fmla="*/ 605157 h 722825"/>
                <a:gd name="connsiteX33" fmla="*/ 600754 w 721658"/>
                <a:gd name="connsiteY33" fmla="*/ 516353 h 722825"/>
                <a:gd name="connsiteX34" fmla="*/ 621417 w 721658"/>
                <a:gd name="connsiteY34" fmla="*/ 479863 h 722825"/>
                <a:gd name="connsiteX35" fmla="*/ 701694 w 721658"/>
                <a:gd name="connsiteY35" fmla="*/ 443374 h 722825"/>
                <a:gd name="connsiteX36" fmla="*/ 711452 w 721658"/>
                <a:gd name="connsiteY36" fmla="*/ 384991 h 722825"/>
                <a:gd name="connsiteX37" fmla="*/ 711288 w 721658"/>
                <a:gd name="connsiteY37" fmla="*/ 385073 h 72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21658" h="722825">
                  <a:moveTo>
                    <a:pt x="711288" y="385073"/>
                  </a:moveTo>
                  <a:lnTo>
                    <a:pt x="648067" y="321852"/>
                  </a:lnTo>
                  <a:cubicBezTo>
                    <a:pt x="637079" y="310864"/>
                    <a:pt x="634701" y="295120"/>
                    <a:pt x="640769" y="280525"/>
                  </a:cubicBezTo>
                  <a:lnTo>
                    <a:pt x="678489" y="199018"/>
                  </a:lnTo>
                  <a:cubicBezTo>
                    <a:pt x="689476" y="175894"/>
                    <a:pt x="673651" y="149163"/>
                    <a:pt x="648067" y="147933"/>
                  </a:cubicBezTo>
                  <a:lnTo>
                    <a:pt x="561722" y="140635"/>
                  </a:lnTo>
                  <a:cubicBezTo>
                    <a:pt x="545897" y="139405"/>
                    <a:pt x="533761" y="128499"/>
                    <a:pt x="530071" y="113903"/>
                  </a:cubicBezTo>
                  <a:lnTo>
                    <a:pt x="508177" y="27559"/>
                  </a:lnTo>
                  <a:cubicBezTo>
                    <a:pt x="502109" y="3205"/>
                    <a:pt x="472918" y="-7701"/>
                    <a:pt x="452254" y="6895"/>
                  </a:cubicBezTo>
                  <a:lnTo>
                    <a:pt x="381735" y="57980"/>
                  </a:lnTo>
                  <a:cubicBezTo>
                    <a:pt x="369600" y="67738"/>
                    <a:pt x="352544" y="67738"/>
                    <a:pt x="339178" y="57980"/>
                  </a:cubicBezTo>
                  <a:lnTo>
                    <a:pt x="268495" y="6813"/>
                  </a:lnTo>
                  <a:cubicBezTo>
                    <a:pt x="247831" y="-7783"/>
                    <a:pt x="218640" y="1975"/>
                    <a:pt x="212572" y="27477"/>
                  </a:cubicBezTo>
                  <a:lnTo>
                    <a:pt x="190678" y="113821"/>
                  </a:lnTo>
                  <a:cubicBezTo>
                    <a:pt x="186988" y="128417"/>
                    <a:pt x="173623" y="139405"/>
                    <a:pt x="159027" y="140553"/>
                  </a:cubicBezTo>
                  <a:lnTo>
                    <a:pt x="72682" y="147851"/>
                  </a:lnTo>
                  <a:cubicBezTo>
                    <a:pt x="47099" y="150311"/>
                    <a:pt x="32503" y="175812"/>
                    <a:pt x="42261" y="198936"/>
                  </a:cubicBezTo>
                  <a:lnTo>
                    <a:pt x="81210" y="280443"/>
                  </a:lnTo>
                  <a:cubicBezTo>
                    <a:pt x="87278" y="293808"/>
                    <a:pt x="84900" y="310864"/>
                    <a:pt x="73912" y="321770"/>
                  </a:cubicBezTo>
                  <a:lnTo>
                    <a:pt x="10691" y="384991"/>
                  </a:lnTo>
                  <a:cubicBezTo>
                    <a:pt x="-7594" y="403277"/>
                    <a:pt x="-1444" y="432468"/>
                    <a:pt x="21679" y="443374"/>
                  </a:cubicBezTo>
                  <a:lnTo>
                    <a:pt x="101956" y="479863"/>
                  </a:lnTo>
                  <a:cubicBezTo>
                    <a:pt x="115322" y="485931"/>
                    <a:pt x="123849" y="500527"/>
                    <a:pt x="122619" y="516353"/>
                  </a:cubicBezTo>
                  <a:lnTo>
                    <a:pt x="114092" y="605157"/>
                  </a:lnTo>
                  <a:cubicBezTo>
                    <a:pt x="111632" y="630741"/>
                    <a:pt x="135985" y="650175"/>
                    <a:pt x="160339" y="642877"/>
                  </a:cubicBezTo>
                  <a:lnTo>
                    <a:pt x="243076" y="619753"/>
                  </a:lnTo>
                  <a:cubicBezTo>
                    <a:pt x="257671" y="614915"/>
                    <a:pt x="274727" y="620983"/>
                    <a:pt x="283255" y="634349"/>
                  </a:cubicBezTo>
                  <a:lnTo>
                    <a:pt x="331880" y="707328"/>
                  </a:lnTo>
                  <a:cubicBezTo>
                    <a:pt x="346476" y="727991"/>
                    <a:pt x="376897" y="727991"/>
                    <a:pt x="391493" y="707328"/>
                  </a:cubicBezTo>
                  <a:lnTo>
                    <a:pt x="440118" y="634349"/>
                  </a:lnTo>
                  <a:cubicBezTo>
                    <a:pt x="448646" y="620983"/>
                    <a:pt x="464472" y="616063"/>
                    <a:pt x="480298" y="619753"/>
                  </a:cubicBezTo>
                  <a:lnTo>
                    <a:pt x="563034" y="642877"/>
                  </a:lnTo>
                  <a:cubicBezTo>
                    <a:pt x="587388" y="650175"/>
                    <a:pt x="611660" y="629511"/>
                    <a:pt x="609282" y="605157"/>
                  </a:cubicBezTo>
                  <a:lnTo>
                    <a:pt x="600754" y="516353"/>
                  </a:lnTo>
                  <a:cubicBezTo>
                    <a:pt x="599524" y="500527"/>
                    <a:pt x="608052" y="485931"/>
                    <a:pt x="621417" y="479863"/>
                  </a:cubicBezTo>
                  <a:lnTo>
                    <a:pt x="701694" y="443374"/>
                  </a:lnTo>
                  <a:cubicBezTo>
                    <a:pt x="723588" y="432386"/>
                    <a:pt x="728426" y="402047"/>
                    <a:pt x="711452" y="384991"/>
                  </a:cubicBezTo>
                  <a:lnTo>
                    <a:pt x="711288" y="385073"/>
                  </a:lnTo>
                  <a:close/>
                </a:path>
              </a:pathLst>
            </a:custGeom>
            <a:solidFill>
              <a:srgbClr val="00D639"/>
            </a:solidFill>
            <a:ln w="8149" cap="flat">
              <a:noFill/>
              <a:prstDash val="solid"/>
              <a:miter/>
            </a:ln>
          </p:spPr>
          <p:txBody>
            <a:bodyPr rtlCol="0" anchor="ctr"/>
            <a:lstStyle/>
            <a:p>
              <a:endParaRPr lang="fr-FR"/>
            </a:p>
          </p:txBody>
        </p:sp>
        <p:sp>
          <p:nvSpPr>
            <p:cNvPr id="24" name="Forme libre : forme 23">
              <a:extLst>
                <a:ext uri="{FF2B5EF4-FFF2-40B4-BE49-F238E27FC236}">
                  <a16:creationId xmlns:a16="http://schemas.microsoft.com/office/drawing/2014/main" id="{29F4B53C-4618-B4CD-3A89-B80CEDEB61AE}"/>
                </a:ext>
              </a:extLst>
            </p:cNvPr>
            <p:cNvSpPr/>
            <p:nvPr/>
          </p:nvSpPr>
          <p:spPr>
            <a:xfrm>
              <a:off x="11510812" y="646688"/>
              <a:ext cx="245996" cy="245996"/>
            </a:xfrm>
            <a:custGeom>
              <a:avLst/>
              <a:gdLst>
                <a:gd name="connsiteX0" fmla="*/ 238791 w 245996"/>
                <a:gd name="connsiteY0" fmla="*/ 7205 h 245996"/>
                <a:gd name="connsiteX1" fmla="*/ 238791 w 245996"/>
                <a:gd name="connsiteY1" fmla="*/ 41994 h 245996"/>
                <a:gd name="connsiteX2" fmla="*/ 41994 w 245996"/>
                <a:gd name="connsiteY2" fmla="*/ 238791 h 245996"/>
                <a:gd name="connsiteX3" fmla="*/ 7205 w 245996"/>
                <a:gd name="connsiteY3" fmla="*/ 238791 h 245996"/>
                <a:gd name="connsiteX4" fmla="*/ 7205 w 245996"/>
                <a:gd name="connsiteY4" fmla="*/ 204002 h 245996"/>
                <a:gd name="connsiteX5" fmla="*/ 204002 w 245996"/>
                <a:gd name="connsiteY5" fmla="*/ 7205 h 245996"/>
                <a:gd name="connsiteX6" fmla="*/ 238791 w 245996"/>
                <a:gd name="connsiteY6" fmla="*/ 7205 h 245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996" h="245996">
                  <a:moveTo>
                    <a:pt x="238791" y="7205"/>
                  </a:moveTo>
                  <a:cubicBezTo>
                    <a:pt x="248398" y="16812"/>
                    <a:pt x="248398" y="32388"/>
                    <a:pt x="238791" y="41994"/>
                  </a:cubicBezTo>
                  <a:lnTo>
                    <a:pt x="41994" y="238791"/>
                  </a:lnTo>
                  <a:cubicBezTo>
                    <a:pt x="32387" y="248398"/>
                    <a:pt x="16812" y="248398"/>
                    <a:pt x="7205" y="238791"/>
                  </a:cubicBezTo>
                  <a:cubicBezTo>
                    <a:pt x="-2402" y="229185"/>
                    <a:pt x="-2402" y="213609"/>
                    <a:pt x="7205" y="204002"/>
                  </a:cubicBezTo>
                  <a:lnTo>
                    <a:pt x="204002" y="7205"/>
                  </a:lnTo>
                  <a:cubicBezTo>
                    <a:pt x="213609" y="-2402"/>
                    <a:pt x="229184" y="-2402"/>
                    <a:pt x="238791" y="7205"/>
                  </a:cubicBezTo>
                  <a:close/>
                </a:path>
              </a:pathLst>
            </a:custGeom>
            <a:solidFill>
              <a:schemeClr val="bg1"/>
            </a:solidFill>
            <a:ln w="8149" cap="flat">
              <a:noFill/>
              <a:prstDash val="solid"/>
              <a:miter/>
            </a:ln>
          </p:spPr>
          <p:txBody>
            <a:bodyPr rtlCol="0" anchor="ctr"/>
            <a:lstStyle/>
            <a:p>
              <a:endParaRPr lang="fr-FR"/>
            </a:p>
          </p:txBody>
        </p:sp>
        <p:sp>
          <p:nvSpPr>
            <p:cNvPr id="25" name="Forme libre : forme 24">
              <a:extLst>
                <a:ext uri="{FF2B5EF4-FFF2-40B4-BE49-F238E27FC236}">
                  <a16:creationId xmlns:a16="http://schemas.microsoft.com/office/drawing/2014/main" id="{CFA5A0B0-C6BE-54DB-CA38-DDB5C252AB25}"/>
                </a:ext>
              </a:extLst>
            </p:cNvPr>
            <p:cNvSpPr/>
            <p:nvPr/>
          </p:nvSpPr>
          <p:spPr>
            <a:xfrm>
              <a:off x="11502612" y="638570"/>
              <a:ext cx="81998" cy="81998"/>
            </a:xfrm>
            <a:custGeom>
              <a:avLst/>
              <a:gdLst>
                <a:gd name="connsiteX0" fmla="*/ 40999 w 81998"/>
                <a:gd name="connsiteY0" fmla="*/ 81999 h 81998"/>
                <a:gd name="connsiteX1" fmla="*/ 81999 w 81998"/>
                <a:gd name="connsiteY1" fmla="*/ 40999 h 81998"/>
                <a:gd name="connsiteX2" fmla="*/ 40999 w 81998"/>
                <a:gd name="connsiteY2" fmla="*/ 0 h 81998"/>
                <a:gd name="connsiteX3" fmla="*/ 0 w 81998"/>
                <a:gd name="connsiteY3" fmla="*/ 40999 h 81998"/>
                <a:gd name="connsiteX4" fmla="*/ 40999 w 81998"/>
                <a:gd name="connsiteY4" fmla="*/ 81999 h 8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98" h="81998">
                  <a:moveTo>
                    <a:pt x="40999" y="81999"/>
                  </a:moveTo>
                  <a:cubicBezTo>
                    <a:pt x="63642" y="81999"/>
                    <a:pt x="81999" y="63642"/>
                    <a:pt x="81999" y="40999"/>
                  </a:cubicBezTo>
                  <a:cubicBezTo>
                    <a:pt x="81999" y="18356"/>
                    <a:pt x="63642" y="0"/>
                    <a:pt x="40999" y="0"/>
                  </a:cubicBezTo>
                  <a:cubicBezTo>
                    <a:pt x="18356" y="0"/>
                    <a:pt x="0" y="18356"/>
                    <a:pt x="0" y="40999"/>
                  </a:cubicBezTo>
                  <a:cubicBezTo>
                    <a:pt x="0" y="63642"/>
                    <a:pt x="18356" y="81999"/>
                    <a:pt x="40999" y="81999"/>
                  </a:cubicBezTo>
                  <a:close/>
                </a:path>
              </a:pathLst>
            </a:custGeom>
            <a:solidFill>
              <a:schemeClr val="bg1"/>
            </a:solidFill>
            <a:ln w="8149" cap="flat">
              <a:noFill/>
              <a:prstDash val="solid"/>
              <a:miter/>
            </a:ln>
          </p:spPr>
          <p:txBody>
            <a:bodyPr rtlCol="0" anchor="ctr"/>
            <a:lstStyle/>
            <a:p>
              <a:endParaRPr lang="fr-FR"/>
            </a:p>
          </p:txBody>
        </p:sp>
        <p:sp>
          <p:nvSpPr>
            <p:cNvPr id="26" name="Forme libre : forme 25">
              <a:extLst>
                <a:ext uri="{FF2B5EF4-FFF2-40B4-BE49-F238E27FC236}">
                  <a16:creationId xmlns:a16="http://schemas.microsoft.com/office/drawing/2014/main" id="{D6DB6B5C-69E7-4FCD-FC97-5EAB50AACE20}"/>
                </a:ext>
              </a:extLst>
            </p:cNvPr>
            <p:cNvSpPr/>
            <p:nvPr/>
          </p:nvSpPr>
          <p:spPr>
            <a:xfrm>
              <a:off x="11683009" y="818967"/>
              <a:ext cx="81998" cy="81998"/>
            </a:xfrm>
            <a:custGeom>
              <a:avLst/>
              <a:gdLst>
                <a:gd name="connsiteX0" fmla="*/ 40999 w 81998"/>
                <a:gd name="connsiteY0" fmla="*/ 81999 h 81998"/>
                <a:gd name="connsiteX1" fmla="*/ 81999 w 81998"/>
                <a:gd name="connsiteY1" fmla="*/ 40999 h 81998"/>
                <a:gd name="connsiteX2" fmla="*/ 40999 w 81998"/>
                <a:gd name="connsiteY2" fmla="*/ 0 h 81998"/>
                <a:gd name="connsiteX3" fmla="*/ 0 w 81998"/>
                <a:gd name="connsiteY3" fmla="*/ 40999 h 81998"/>
                <a:gd name="connsiteX4" fmla="*/ 40999 w 81998"/>
                <a:gd name="connsiteY4" fmla="*/ 81999 h 8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98" h="81998">
                  <a:moveTo>
                    <a:pt x="40999" y="81999"/>
                  </a:moveTo>
                  <a:cubicBezTo>
                    <a:pt x="63642" y="81999"/>
                    <a:pt x="81999" y="63642"/>
                    <a:pt x="81999" y="40999"/>
                  </a:cubicBezTo>
                  <a:cubicBezTo>
                    <a:pt x="81999" y="18356"/>
                    <a:pt x="63642" y="0"/>
                    <a:pt x="40999" y="0"/>
                  </a:cubicBezTo>
                  <a:cubicBezTo>
                    <a:pt x="18356" y="0"/>
                    <a:pt x="0" y="18356"/>
                    <a:pt x="0" y="40999"/>
                  </a:cubicBezTo>
                  <a:cubicBezTo>
                    <a:pt x="0" y="63642"/>
                    <a:pt x="18356" y="81999"/>
                    <a:pt x="40999" y="81999"/>
                  </a:cubicBezTo>
                  <a:close/>
                </a:path>
              </a:pathLst>
            </a:custGeom>
            <a:solidFill>
              <a:schemeClr val="bg1"/>
            </a:solidFill>
            <a:ln w="8149" cap="flat">
              <a:noFill/>
              <a:prstDash val="solid"/>
              <a:miter/>
            </a:ln>
          </p:spPr>
          <p:txBody>
            <a:bodyPr rtlCol="0" anchor="ctr"/>
            <a:lstStyle/>
            <a:p>
              <a:endParaRPr lang="fr-FR"/>
            </a:p>
          </p:txBody>
        </p:sp>
      </p:grpSp>
      <p:grpSp>
        <p:nvGrpSpPr>
          <p:cNvPr id="53" name="Groupe 52">
            <a:extLst>
              <a:ext uri="{FF2B5EF4-FFF2-40B4-BE49-F238E27FC236}">
                <a16:creationId xmlns:a16="http://schemas.microsoft.com/office/drawing/2014/main" id="{DCC9FB46-565A-4D14-DF04-550FCFFB706C}"/>
              </a:ext>
            </a:extLst>
          </p:cNvPr>
          <p:cNvGrpSpPr/>
          <p:nvPr/>
        </p:nvGrpSpPr>
        <p:grpSpPr>
          <a:xfrm>
            <a:off x="1728841" y="4230100"/>
            <a:ext cx="2160000" cy="2196510"/>
            <a:chOff x="4938141" y="1412792"/>
            <a:chExt cx="2160000" cy="2196510"/>
          </a:xfrm>
        </p:grpSpPr>
        <p:sp>
          <p:nvSpPr>
            <p:cNvPr id="28" name="Rectangle : coins arrondis 27">
              <a:extLst>
                <a:ext uri="{FF2B5EF4-FFF2-40B4-BE49-F238E27FC236}">
                  <a16:creationId xmlns:a16="http://schemas.microsoft.com/office/drawing/2014/main" id="{E914D7A0-6D3D-E049-7362-701DB60F5C78}"/>
                </a:ext>
              </a:extLst>
            </p:cNvPr>
            <p:cNvSpPr/>
            <p:nvPr/>
          </p:nvSpPr>
          <p:spPr>
            <a:xfrm>
              <a:off x="4938141" y="1629302"/>
              <a:ext cx="2160000" cy="1980000"/>
            </a:xfrm>
            <a:prstGeom prst="roundRect">
              <a:avLst>
                <a:gd name="adj" fmla="val 11419"/>
              </a:avLst>
            </a:prstGeom>
            <a:solidFill>
              <a:schemeClr val="bg1"/>
            </a:solidFill>
            <a:ln w="381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lvl="0" algn="ctr" eaLnBrk="1" hangingPunct="1">
                <a:lnSpc>
                  <a:spcPct val="150000"/>
                </a:lnSpc>
                <a:defRPr/>
              </a:pPr>
              <a:endParaRPr lang="en-US" sz="1600" b="1">
                <a:solidFill>
                  <a:srgbClr val="00D638"/>
                </a:solidFill>
              </a:endParaRPr>
            </a:p>
            <a:p>
              <a:pPr lvl="0" algn="ctr" eaLnBrk="1" hangingPunct="1">
                <a:lnSpc>
                  <a:spcPct val="150000"/>
                </a:lnSpc>
                <a:defRPr/>
              </a:pPr>
              <a:endParaRPr lang="fr-FR" sz="1000" b="1">
                <a:solidFill>
                  <a:schemeClr val="tx1"/>
                </a:solidFill>
                <a:cs typeface="Segoe UI"/>
              </a:endParaRPr>
            </a:p>
          </p:txBody>
        </p:sp>
        <p:sp>
          <p:nvSpPr>
            <p:cNvPr id="29" name="Rectangle : coins arrondis 28">
              <a:extLst>
                <a:ext uri="{FF2B5EF4-FFF2-40B4-BE49-F238E27FC236}">
                  <a16:creationId xmlns:a16="http://schemas.microsoft.com/office/drawing/2014/main" id="{BB139A85-12DC-E5F9-6DC7-28FCEC1FD1BA}"/>
                </a:ext>
              </a:extLst>
            </p:cNvPr>
            <p:cNvSpPr/>
            <p:nvPr/>
          </p:nvSpPr>
          <p:spPr>
            <a:xfrm>
              <a:off x="4938141" y="1412792"/>
              <a:ext cx="1728000" cy="398091"/>
            </a:xfrm>
            <a:prstGeom prst="roundRect">
              <a:avLst>
                <a:gd name="adj" fmla="val 24802"/>
              </a:avLst>
            </a:prstGeom>
            <a:solidFill>
              <a:schemeClr val="tx1"/>
            </a:solidFill>
            <a:ln w="381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400" b="1">
                  <a:solidFill>
                    <a:schemeClr val="bg1"/>
                  </a:solidFill>
                </a:rPr>
                <a:t>Formations clients VD</a:t>
              </a:r>
              <a:endParaRPr lang="fr-FR" sz="1400" noProof="0">
                <a:solidFill>
                  <a:schemeClr val="bg1"/>
                </a:solidFill>
              </a:endParaRPr>
            </a:p>
          </p:txBody>
        </p:sp>
      </p:grpSp>
      <p:grpSp>
        <p:nvGrpSpPr>
          <p:cNvPr id="56" name="Groupe 55">
            <a:extLst>
              <a:ext uri="{FF2B5EF4-FFF2-40B4-BE49-F238E27FC236}">
                <a16:creationId xmlns:a16="http://schemas.microsoft.com/office/drawing/2014/main" id="{71C5632C-EB61-3729-CA2A-AAA5C04EEDB7}"/>
              </a:ext>
            </a:extLst>
          </p:cNvPr>
          <p:cNvGrpSpPr/>
          <p:nvPr/>
        </p:nvGrpSpPr>
        <p:grpSpPr>
          <a:xfrm>
            <a:off x="1753139" y="1660026"/>
            <a:ext cx="5364467" cy="2207103"/>
            <a:chOff x="1480219" y="3992326"/>
            <a:chExt cx="5364467" cy="2207103"/>
          </a:xfrm>
        </p:grpSpPr>
        <p:sp>
          <p:nvSpPr>
            <p:cNvPr id="2" name="Rectangle : coins arrondis 1">
              <a:extLst>
                <a:ext uri="{FF2B5EF4-FFF2-40B4-BE49-F238E27FC236}">
                  <a16:creationId xmlns:a16="http://schemas.microsoft.com/office/drawing/2014/main" id="{B63EB085-D7C3-0FFE-6544-E5F1D1D69967}"/>
                </a:ext>
              </a:extLst>
            </p:cNvPr>
            <p:cNvSpPr/>
            <p:nvPr/>
          </p:nvSpPr>
          <p:spPr>
            <a:xfrm>
              <a:off x="1480219" y="4219429"/>
              <a:ext cx="2160000" cy="1980000"/>
            </a:xfrm>
            <a:prstGeom prst="roundRect">
              <a:avLst>
                <a:gd name="adj" fmla="val 11419"/>
              </a:avLst>
            </a:prstGeom>
            <a:solidFill>
              <a:schemeClr val="bg1"/>
            </a:solidFill>
            <a:ln w="381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t"/>
            <a:lstStyle/>
            <a:p>
              <a:pPr algn="ctr">
                <a:spcAft>
                  <a:spcPts val="600"/>
                </a:spcAft>
              </a:pPr>
              <a:endParaRPr lang="fr-FR" sz="1200" b="1">
                <a:solidFill>
                  <a:schemeClr val="tx1"/>
                </a:solidFill>
                <a:latin typeface="Sage Text"/>
              </a:endParaRPr>
            </a:p>
            <a:p>
              <a:pPr algn="ctr">
                <a:spcAft>
                  <a:spcPts val="600"/>
                </a:spcAft>
              </a:pPr>
              <a:r>
                <a:rPr lang="fr-FR" sz="1600" b="1">
                  <a:solidFill>
                    <a:schemeClr val="tx1"/>
                  </a:solidFill>
                  <a:cs typeface="Segoe UI"/>
                </a:rPr>
                <a:t>Maitrisez </a:t>
              </a:r>
            </a:p>
            <a:p>
              <a:pPr algn="ctr">
                <a:spcAft>
                  <a:spcPts val="600"/>
                </a:spcAft>
              </a:pPr>
              <a:r>
                <a:rPr lang="fr-FR" sz="1600" b="1">
                  <a:solidFill>
                    <a:schemeClr val="tx1"/>
                  </a:solidFill>
                  <a:cs typeface="Segoe UI"/>
                </a:rPr>
                <a:t>le légal</a:t>
              </a:r>
            </a:p>
            <a:p>
              <a:pPr algn="ctr">
                <a:spcAft>
                  <a:spcPts val="600"/>
                </a:spcAft>
              </a:pPr>
              <a:r>
                <a:rPr lang="fr-FR" sz="1200" b="1">
                  <a:solidFill>
                    <a:schemeClr val="tx2"/>
                  </a:solidFill>
                  <a:cs typeface="Segoe UI"/>
                </a:rPr>
                <a:t>Parcours e-learning gratuit tous profils</a:t>
              </a:r>
            </a:p>
          </p:txBody>
        </p:sp>
        <p:sp>
          <p:nvSpPr>
            <p:cNvPr id="49" name="Rectangle : coins arrondis 48">
              <a:extLst>
                <a:ext uri="{FF2B5EF4-FFF2-40B4-BE49-F238E27FC236}">
                  <a16:creationId xmlns:a16="http://schemas.microsoft.com/office/drawing/2014/main" id="{054D4C39-B92B-135B-A117-2536AC115F43}"/>
                </a:ext>
              </a:extLst>
            </p:cNvPr>
            <p:cNvSpPr/>
            <p:nvPr/>
          </p:nvSpPr>
          <p:spPr>
            <a:xfrm>
              <a:off x="4684686" y="4208836"/>
              <a:ext cx="2160000" cy="1980000"/>
            </a:xfrm>
            <a:prstGeom prst="roundRect">
              <a:avLst>
                <a:gd name="adj" fmla="val 11419"/>
              </a:avLst>
            </a:prstGeom>
            <a:solidFill>
              <a:schemeClr val="bg1"/>
            </a:solidFill>
            <a:ln w="381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t"/>
            <a:lstStyle/>
            <a:p>
              <a:pPr algn="ctr">
                <a:spcAft>
                  <a:spcPts val="600"/>
                </a:spcAft>
              </a:pPr>
              <a:endParaRPr lang="fr-FR" sz="1200" b="1" dirty="0">
                <a:solidFill>
                  <a:schemeClr val="tx1"/>
                </a:solidFill>
                <a:latin typeface="Sage Text"/>
              </a:endParaRPr>
            </a:p>
            <a:p>
              <a:pPr algn="ctr">
                <a:spcAft>
                  <a:spcPts val="600"/>
                </a:spcAft>
              </a:pPr>
              <a:r>
                <a:rPr lang="fr-FR" sz="1600" b="1" dirty="0">
                  <a:solidFill>
                    <a:schemeClr val="tx1"/>
                  </a:solidFill>
                  <a:cs typeface="Segoe UI"/>
                </a:rPr>
                <a:t>Anticipez la Facture électronique</a:t>
              </a:r>
              <a:endParaRPr lang="fr-FR" sz="1200" b="1" dirty="0">
                <a:solidFill>
                  <a:schemeClr val="tx2"/>
                </a:solidFill>
                <a:cs typeface="Segoe UI"/>
              </a:endParaRPr>
            </a:p>
            <a:p>
              <a:pPr algn="ctr">
                <a:spcAft>
                  <a:spcPts val="600"/>
                </a:spcAft>
              </a:pPr>
              <a:endParaRPr lang="fr-FR" sz="1200" b="1" dirty="0">
                <a:solidFill>
                  <a:schemeClr val="tx2"/>
                </a:solidFill>
                <a:cs typeface="Segoe UI"/>
              </a:endParaRPr>
            </a:p>
            <a:p>
              <a:pPr algn="ctr">
                <a:spcAft>
                  <a:spcPts val="600"/>
                </a:spcAft>
              </a:pPr>
              <a:r>
                <a:rPr lang="fr-FR" sz="1200" b="1" dirty="0">
                  <a:solidFill>
                    <a:schemeClr val="tx2"/>
                  </a:solidFill>
                  <a:cs typeface="Segoe UI"/>
                </a:rPr>
                <a:t>Formation à distance</a:t>
              </a:r>
            </a:p>
            <a:p>
              <a:pPr algn="ctr">
                <a:spcAft>
                  <a:spcPts val="600"/>
                </a:spcAft>
              </a:pPr>
              <a:endParaRPr lang="fr-FR" sz="1600" dirty="0">
                <a:solidFill>
                  <a:schemeClr val="tx1"/>
                </a:solidFill>
              </a:endParaRPr>
            </a:p>
          </p:txBody>
        </p:sp>
        <p:sp>
          <p:nvSpPr>
            <p:cNvPr id="50" name="Rectangle : coins arrondis 49">
              <a:extLst>
                <a:ext uri="{FF2B5EF4-FFF2-40B4-BE49-F238E27FC236}">
                  <a16:creationId xmlns:a16="http://schemas.microsoft.com/office/drawing/2014/main" id="{D99C349A-D31F-13D6-D6E0-4A12BCA99C4C}"/>
                </a:ext>
              </a:extLst>
            </p:cNvPr>
            <p:cNvSpPr/>
            <p:nvPr/>
          </p:nvSpPr>
          <p:spPr>
            <a:xfrm>
              <a:off x="4684686" y="3992326"/>
              <a:ext cx="1728000" cy="398091"/>
            </a:xfrm>
            <a:prstGeom prst="roundRect">
              <a:avLst>
                <a:gd name="adj" fmla="val 24802"/>
              </a:avLst>
            </a:prstGeom>
            <a:solidFill>
              <a:schemeClr val="tx1"/>
            </a:solidFill>
            <a:ln w="381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400" b="1">
                  <a:solidFill>
                    <a:schemeClr val="bg1"/>
                  </a:solidFill>
                </a:rPr>
                <a:t>Formations</a:t>
              </a:r>
              <a:endParaRPr lang="fr-FR"/>
            </a:p>
          </p:txBody>
        </p:sp>
      </p:grpSp>
      <p:sp>
        <p:nvSpPr>
          <p:cNvPr id="61" name="Rectangle : coins arrondis 60">
            <a:hlinkClick r:id="rId4"/>
            <a:extLst>
              <a:ext uri="{FF2B5EF4-FFF2-40B4-BE49-F238E27FC236}">
                <a16:creationId xmlns:a16="http://schemas.microsoft.com/office/drawing/2014/main" id="{34064219-5BA6-0193-4413-1A81809BDA7D}"/>
              </a:ext>
            </a:extLst>
          </p:cNvPr>
          <p:cNvSpPr/>
          <p:nvPr/>
        </p:nvSpPr>
        <p:spPr>
          <a:xfrm>
            <a:off x="2196841" y="3421514"/>
            <a:ext cx="1224000" cy="288403"/>
          </a:xfrm>
          <a:prstGeom prst="roundRect">
            <a:avLst>
              <a:gd name="adj" fmla="val 24802"/>
            </a:avLst>
          </a:prstGeom>
          <a:solidFill>
            <a:schemeClr val="accent2"/>
          </a:solidFill>
          <a:ln w="38100" cap="rnd">
            <a:noFill/>
            <a:roun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050" noProof="0">
                <a:solidFill>
                  <a:schemeClr val="bg1"/>
                </a:solidFill>
              </a:rPr>
              <a:t>S’inscrire</a:t>
            </a:r>
            <a:endParaRPr lang="fr-FR" sz="1050" noProof="0">
              <a:solidFill>
                <a:schemeClr val="tx2"/>
              </a:solidFill>
            </a:endParaRPr>
          </a:p>
        </p:txBody>
      </p:sp>
      <p:sp>
        <p:nvSpPr>
          <p:cNvPr id="64" name="Rectangle : coins arrondis 63">
            <a:hlinkClick r:id="rId5" action="ppaction://hlinksldjump"/>
            <a:extLst>
              <a:ext uri="{FF2B5EF4-FFF2-40B4-BE49-F238E27FC236}">
                <a16:creationId xmlns:a16="http://schemas.microsoft.com/office/drawing/2014/main" id="{30EC18F1-FA3C-260A-905B-12AB3FB12F27}"/>
              </a:ext>
            </a:extLst>
          </p:cNvPr>
          <p:cNvSpPr/>
          <p:nvPr/>
        </p:nvSpPr>
        <p:spPr>
          <a:xfrm>
            <a:off x="2196841" y="6062276"/>
            <a:ext cx="1224000" cy="288403"/>
          </a:xfrm>
          <a:prstGeom prst="roundRect">
            <a:avLst>
              <a:gd name="adj" fmla="val 24802"/>
            </a:avLst>
          </a:prstGeom>
          <a:solidFill>
            <a:schemeClr val="accent2"/>
          </a:solidFill>
          <a:ln w="38100" cap="rnd">
            <a:noFill/>
            <a:roun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050">
                <a:solidFill>
                  <a:schemeClr val="bg1"/>
                </a:solidFill>
              </a:rPr>
              <a:t>Détails de l’offre</a:t>
            </a:r>
            <a:endParaRPr lang="fr-FR" sz="1050" noProof="0">
              <a:solidFill>
                <a:schemeClr val="tx2"/>
              </a:solidFill>
            </a:endParaRPr>
          </a:p>
        </p:txBody>
      </p:sp>
      <p:sp>
        <p:nvSpPr>
          <p:cNvPr id="68" name="Rectangle : coins arrondis 67">
            <a:hlinkClick r:id="rId6"/>
            <a:extLst>
              <a:ext uri="{FF2B5EF4-FFF2-40B4-BE49-F238E27FC236}">
                <a16:creationId xmlns:a16="http://schemas.microsoft.com/office/drawing/2014/main" id="{E353F51F-3E7A-1230-BABD-F423C83B95D0}"/>
              </a:ext>
            </a:extLst>
          </p:cNvPr>
          <p:cNvSpPr/>
          <p:nvPr/>
        </p:nvSpPr>
        <p:spPr>
          <a:xfrm>
            <a:off x="5361677" y="3429000"/>
            <a:ext cx="1224000" cy="288403"/>
          </a:xfrm>
          <a:prstGeom prst="roundRect">
            <a:avLst>
              <a:gd name="adj" fmla="val 24802"/>
            </a:avLst>
          </a:prstGeom>
          <a:solidFill>
            <a:schemeClr val="accent2"/>
          </a:solidFill>
          <a:ln w="38100" cap="rnd">
            <a:noFill/>
            <a:roun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050">
                <a:solidFill>
                  <a:schemeClr val="bg1"/>
                </a:solidFill>
              </a:rPr>
              <a:t>Détails de l’offre</a:t>
            </a:r>
            <a:endParaRPr lang="fr-FR" sz="1050" noProof="0">
              <a:solidFill>
                <a:schemeClr val="tx2"/>
              </a:solidFill>
            </a:endParaRPr>
          </a:p>
        </p:txBody>
      </p:sp>
      <p:sp>
        <p:nvSpPr>
          <p:cNvPr id="33" name="ZoneTexte 32">
            <a:extLst>
              <a:ext uri="{FF2B5EF4-FFF2-40B4-BE49-F238E27FC236}">
                <a16:creationId xmlns:a16="http://schemas.microsoft.com/office/drawing/2014/main" id="{8DF3549F-87DB-ECEC-1378-F63A7A2BF026}"/>
              </a:ext>
            </a:extLst>
          </p:cNvPr>
          <p:cNvSpPr txBox="1"/>
          <p:nvPr/>
        </p:nvSpPr>
        <p:spPr>
          <a:xfrm>
            <a:off x="1616578" y="4793558"/>
            <a:ext cx="2160001" cy="1169551"/>
          </a:xfrm>
          <a:prstGeom prst="rect">
            <a:avLst/>
          </a:prstGeom>
          <a:noFill/>
        </p:spPr>
        <p:txBody>
          <a:bodyPr wrap="square">
            <a:spAutoFit/>
          </a:bodyPr>
          <a:lstStyle/>
          <a:p>
            <a:pPr algn="ctr">
              <a:spcBef>
                <a:spcPts val="600"/>
              </a:spcBef>
            </a:pPr>
            <a:r>
              <a:rPr lang="fr-FR" b="1" err="1">
                <a:solidFill>
                  <a:schemeClr val="tx1"/>
                </a:solidFill>
                <a:cs typeface="Segoe UI"/>
              </a:rPr>
              <a:t>Pass</a:t>
            </a:r>
            <a:r>
              <a:rPr lang="fr-FR" b="1">
                <a:solidFill>
                  <a:schemeClr val="tx1"/>
                </a:solidFill>
                <a:cs typeface="Segoe UI"/>
              </a:rPr>
              <a:t> Facture électronique</a:t>
            </a:r>
          </a:p>
          <a:p>
            <a:pPr algn="ctr">
              <a:spcBef>
                <a:spcPts val="600"/>
              </a:spcBef>
            </a:pPr>
            <a:r>
              <a:rPr lang="fr-FR" sz="1200" b="1">
                <a:solidFill>
                  <a:schemeClr val="tx2"/>
                </a:solidFill>
                <a:latin typeface="+mn-lt"/>
                <a:cs typeface="Segoe UI"/>
              </a:rPr>
              <a:t>Tarif dégressif </a:t>
            </a:r>
          </a:p>
          <a:p>
            <a:pPr algn="ctr">
              <a:spcBef>
                <a:spcPts val="600"/>
              </a:spcBef>
            </a:pPr>
            <a:r>
              <a:rPr lang="fr-FR" sz="1200" b="1">
                <a:solidFill>
                  <a:schemeClr val="tx2"/>
                </a:solidFill>
                <a:latin typeface="+mn-lt"/>
                <a:cs typeface="Segoe UI"/>
              </a:rPr>
              <a:t>selon volume</a:t>
            </a:r>
          </a:p>
        </p:txBody>
      </p:sp>
      <p:sp>
        <p:nvSpPr>
          <p:cNvPr id="36" name="ZoneTexte 35">
            <a:extLst>
              <a:ext uri="{FF2B5EF4-FFF2-40B4-BE49-F238E27FC236}">
                <a16:creationId xmlns:a16="http://schemas.microsoft.com/office/drawing/2014/main" id="{6CFF52B9-383F-4073-6023-D0A388F53EBE}"/>
              </a:ext>
            </a:extLst>
          </p:cNvPr>
          <p:cNvSpPr txBox="1"/>
          <p:nvPr/>
        </p:nvSpPr>
        <p:spPr>
          <a:xfrm>
            <a:off x="462460" y="1265048"/>
            <a:ext cx="3734636" cy="619040"/>
          </a:xfrm>
          <a:prstGeom prst="rect">
            <a:avLst/>
          </a:prstGeom>
          <a:noFill/>
        </p:spPr>
        <p:txBody>
          <a:bodyPr wrap="square" lIns="0" tIns="0" rIns="0" bIns="0" rtlCol="0" anchor="t">
            <a:noAutofit/>
          </a:bodyPr>
          <a:lstStyle/>
          <a:p>
            <a:pPr algn="l"/>
            <a:r>
              <a:rPr lang="fr-FR" sz="1600" b="1">
                <a:latin typeface="Sage Text"/>
              </a:rPr>
              <a:t>Partenaires Sage Batigest </a:t>
            </a:r>
            <a:r>
              <a:rPr lang="fr-FR" sz="1600" b="1" err="1">
                <a:latin typeface="Sage Text"/>
              </a:rPr>
              <a:t>Connect</a:t>
            </a:r>
            <a:endParaRPr lang="fr-FR" sz="1600" b="1" i="0">
              <a:solidFill>
                <a:schemeClr val="tx1"/>
              </a:solidFill>
              <a:latin typeface="Sage Text" panose="02010503040201060103" pitchFamily="2" charset="77"/>
            </a:endParaRPr>
          </a:p>
        </p:txBody>
      </p:sp>
      <p:sp>
        <p:nvSpPr>
          <p:cNvPr id="39" name="ZoneTexte 38">
            <a:extLst>
              <a:ext uri="{FF2B5EF4-FFF2-40B4-BE49-F238E27FC236}">
                <a16:creationId xmlns:a16="http://schemas.microsoft.com/office/drawing/2014/main" id="{EC98F7FB-DA7D-D03E-C249-45969503C046}"/>
              </a:ext>
            </a:extLst>
          </p:cNvPr>
          <p:cNvSpPr txBox="1"/>
          <p:nvPr/>
        </p:nvSpPr>
        <p:spPr>
          <a:xfrm>
            <a:off x="462460" y="3935091"/>
            <a:ext cx="2079572" cy="619040"/>
          </a:xfrm>
          <a:prstGeom prst="rect">
            <a:avLst/>
          </a:prstGeom>
          <a:noFill/>
        </p:spPr>
        <p:txBody>
          <a:bodyPr wrap="square" lIns="0" tIns="0" rIns="0" bIns="0" rtlCol="0">
            <a:noAutofit/>
          </a:bodyPr>
          <a:lstStyle/>
          <a:p>
            <a:pPr algn="l"/>
            <a:r>
              <a:rPr lang="fr-FR" sz="1600" b="1" i="0">
                <a:solidFill>
                  <a:schemeClr val="tx1"/>
                </a:solidFill>
                <a:latin typeface="Sage Text" panose="02010503040201060103" pitchFamily="2" charset="77"/>
              </a:rPr>
              <a:t>Pour vos clients</a:t>
            </a:r>
          </a:p>
        </p:txBody>
      </p:sp>
      <p:grpSp>
        <p:nvGrpSpPr>
          <p:cNvPr id="42" name="Groupe 41">
            <a:extLst>
              <a:ext uri="{FF2B5EF4-FFF2-40B4-BE49-F238E27FC236}">
                <a16:creationId xmlns:a16="http://schemas.microsoft.com/office/drawing/2014/main" id="{8D568A7E-2F18-C7FB-B86A-3E5BB08D6A6A}"/>
              </a:ext>
            </a:extLst>
          </p:cNvPr>
          <p:cNvGrpSpPr/>
          <p:nvPr/>
        </p:nvGrpSpPr>
        <p:grpSpPr>
          <a:xfrm>
            <a:off x="4957315" y="4294612"/>
            <a:ext cx="2160000" cy="2196510"/>
            <a:chOff x="4684686" y="3992326"/>
            <a:chExt cx="2160000" cy="2196510"/>
          </a:xfrm>
        </p:grpSpPr>
        <p:sp>
          <p:nvSpPr>
            <p:cNvPr id="45" name="Rectangle : coins arrondis 44">
              <a:extLst>
                <a:ext uri="{FF2B5EF4-FFF2-40B4-BE49-F238E27FC236}">
                  <a16:creationId xmlns:a16="http://schemas.microsoft.com/office/drawing/2014/main" id="{E1CD021C-4807-4193-92D4-FBA8EDC8B033}"/>
                </a:ext>
              </a:extLst>
            </p:cNvPr>
            <p:cNvSpPr/>
            <p:nvPr/>
          </p:nvSpPr>
          <p:spPr>
            <a:xfrm>
              <a:off x="4684686" y="4208836"/>
              <a:ext cx="2160000" cy="1980000"/>
            </a:xfrm>
            <a:prstGeom prst="roundRect">
              <a:avLst>
                <a:gd name="adj" fmla="val 11419"/>
              </a:avLst>
            </a:prstGeom>
            <a:solidFill>
              <a:schemeClr val="bg1"/>
            </a:solidFill>
            <a:ln w="381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t"/>
            <a:lstStyle/>
            <a:p>
              <a:pPr algn="ctr">
                <a:spcAft>
                  <a:spcPts val="600"/>
                </a:spcAft>
              </a:pPr>
              <a:endParaRPr lang="fr-FR" sz="1200" b="1">
                <a:solidFill>
                  <a:schemeClr val="tx1"/>
                </a:solidFill>
                <a:latin typeface="Sage Text"/>
              </a:endParaRPr>
            </a:p>
            <a:p>
              <a:pPr algn="ctr">
                <a:spcAft>
                  <a:spcPts val="600"/>
                </a:spcAft>
              </a:pPr>
              <a:r>
                <a:rPr lang="fr-FR" sz="1600" b="1">
                  <a:solidFill>
                    <a:schemeClr val="tx1"/>
                  </a:solidFill>
                  <a:latin typeface="Sage Text"/>
                </a:rPr>
                <a:t>Move to cloud, migration et MAJ</a:t>
              </a:r>
            </a:p>
            <a:p>
              <a:pPr algn="ctr">
                <a:spcBef>
                  <a:spcPts val="600"/>
                </a:spcBef>
              </a:pPr>
              <a:r>
                <a:rPr lang="fr-FR" sz="1200" b="1">
                  <a:solidFill>
                    <a:schemeClr val="tx2"/>
                  </a:solidFill>
                  <a:cs typeface="Segoe UI"/>
                </a:rPr>
                <a:t>Tarifs avantageux</a:t>
              </a:r>
            </a:p>
            <a:p>
              <a:pPr algn="ctr">
                <a:spcBef>
                  <a:spcPts val="600"/>
                </a:spcBef>
              </a:pPr>
              <a:r>
                <a:rPr lang="fr-FR" sz="1200" b="1">
                  <a:solidFill>
                    <a:schemeClr val="tx2"/>
                  </a:solidFill>
                  <a:cs typeface="Segoe UI"/>
                </a:rPr>
                <a:t> Q1 + Q2 + Q3</a:t>
              </a:r>
            </a:p>
          </p:txBody>
        </p:sp>
        <p:sp>
          <p:nvSpPr>
            <p:cNvPr id="48" name="Rectangle : coins arrondis 47">
              <a:extLst>
                <a:ext uri="{FF2B5EF4-FFF2-40B4-BE49-F238E27FC236}">
                  <a16:creationId xmlns:a16="http://schemas.microsoft.com/office/drawing/2014/main" id="{7A03299F-0A5D-914B-60B8-816A348FF60E}"/>
                </a:ext>
              </a:extLst>
            </p:cNvPr>
            <p:cNvSpPr/>
            <p:nvPr/>
          </p:nvSpPr>
          <p:spPr>
            <a:xfrm>
              <a:off x="4684686" y="3992326"/>
              <a:ext cx="1728000" cy="398091"/>
            </a:xfrm>
            <a:prstGeom prst="roundRect">
              <a:avLst>
                <a:gd name="adj" fmla="val 24802"/>
              </a:avLst>
            </a:prstGeom>
            <a:solidFill>
              <a:schemeClr val="tx1"/>
            </a:solidFill>
            <a:ln w="381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400" b="1">
                  <a:solidFill>
                    <a:schemeClr val="bg1"/>
                  </a:solidFill>
                </a:rPr>
                <a:t>Prestations</a:t>
              </a:r>
              <a:endParaRPr lang="fr-FR" sz="1400" noProof="0">
                <a:solidFill>
                  <a:schemeClr val="tx2"/>
                </a:solidFill>
              </a:endParaRPr>
            </a:p>
          </p:txBody>
        </p:sp>
      </p:grpSp>
      <p:sp>
        <p:nvSpPr>
          <p:cNvPr id="60" name="Rectangle : coins arrondis 59">
            <a:hlinkClick r:id="rId7" action="ppaction://hlinksldjump"/>
            <a:extLst>
              <a:ext uri="{FF2B5EF4-FFF2-40B4-BE49-F238E27FC236}">
                <a16:creationId xmlns:a16="http://schemas.microsoft.com/office/drawing/2014/main" id="{3CC96EE2-6E18-DE50-9BDA-CB083F8F8C9B}"/>
              </a:ext>
            </a:extLst>
          </p:cNvPr>
          <p:cNvSpPr/>
          <p:nvPr/>
        </p:nvSpPr>
        <p:spPr>
          <a:xfrm>
            <a:off x="5425315" y="6080282"/>
            <a:ext cx="1224000" cy="288403"/>
          </a:xfrm>
          <a:prstGeom prst="roundRect">
            <a:avLst>
              <a:gd name="adj" fmla="val 24802"/>
            </a:avLst>
          </a:prstGeom>
          <a:solidFill>
            <a:schemeClr val="accent2"/>
          </a:solidFill>
          <a:ln w="38100" cap="rnd">
            <a:noFill/>
            <a:roun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050">
                <a:solidFill>
                  <a:schemeClr val="bg1"/>
                </a:solidFill>
              </a:rPr>
              <a:t>Détails de l’offre</a:t>
            </a:r>
            <a:endParaRPr lang="fr-FR" sz="1050" noProof="0">
              <a:solidFill>
                <a:schemeClr val="tx2"/>
              </a:solidFill>
            </a:endParaRPr>
          </a:p>
        </p:txBody>
      </p:sp>
      <p:grpSp>
        <p:nvGrpSpPr>
          <p:cNvPr id="7" name="Groupe 6">
            <a:extLst>
              <a:ext uri="{FF2B5EF4-FFF2-40B4-BE49-F238E27FC236}">
                <a16:creationId xmlns:a16="http://schemas.microsoft.com/office/drawing/2014/main" id="{2608DE46-9E0A-B44C-CE27-0DA0323206CE}"/>
              </a:ext>
            </a:extLst>
          </p:cNvPr>
          <p:cNvGrpSpPr/>
          <p:nvPr/>
        </p:nvGrpSpPr>
        <p:grpSpPr>
          <a:xfrm>
            <a:off x="8366553" y="1619920"/>
            <a:ext cx="2160000" cy="2196510"/>
            <a:chOff x="4684686" y="3992326"/>
            <a:chExt cx="2160000" cy="2196510"/>
          </a:xfrm>
        </p:grpSpPr>
        <p:sp>
          <p:nvSpPr>
            <p:cNvPr id="9" name="Rectangle : coins arrondis 8">
              <a:extLst>
                <a:ext uri="{FF2B5EF4-FFF2-40B4-BE49-F238E27FC236}">
                  <a16:creationId xmlns:a16="http://schemas.microsoft.com/office/drawing/2014/main" id="{97B1109C-DFC9-024F-4F84-19859A8C1603}"/>
                </a:ext>
              </a:extLst>
            </p:cNvPr>
            <p:cNvSpPr/>
            <p:nvPr/>
          </p:nvSpPr>
          <p:spPr>
            <a:xfrm>
              <a:off x="4684686" y="4208836"/>
              <a:ext cx="2160000" cy="1980000"/>
            </a:xfrm>
            <a:prstGeom prst="roundRect">
              <a:avLst>
                <a:gd name="adj" fmla="val 11419"/>
              </a:avLst>
            </a:prstGeom>
            <a:solidFill>
              <a:schemeClr val="bg1"/>
            </a:solidFill>
            <a:ln w="381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t"/>
            <a:lstStyle/>
            <a:p>
              <a:pPr algn="ctr">
                <a:spcAft>
                  <a:spcPts val="600"/>
                </a:spcAft>
              </a:pPr>
              <a:endParaRPr lang="fr-FR" sz="1200" b="1" dirty="0">
                <a:solidFill>
                  <a:schemeClr val="tx1"/>
                </a:solidFill>
              </a:endParaRPr>
            </a:p>
            <a:p>
              <a:pPr algn="ctr">
                <a:spcAft>
                  <a:spcPts val="600"/>
                </a:spcAft>
              </a:pPr>
              <a:r>
                <a:rPr lang="fr-FR" sz="1600" b="1" dirty="0">
                  <a:solidFill>
                    <a:schemeClr val="tx1"/>
                  </a:solidFill>
                </a:rPr>
                <a:t>Débutez sur la Facture Electronique</a:t>
              </a:r>
            </a:p>
          </p:txBody>
        </p:sp>
        <p:sp>
          <p:nvSpPr>
            <p:cNvPr id="27" name="Rectangle : coins arrondis 26">
              <a:extLst>
                <a:ext uri="{FF2B5EF4-FFF2-40B4-BE49-F238E27FC236}">
                  <a16:creationId xmlns:a16="http://schemas.microsoft.com/office/drawing/2014/main" id="{4FF6F4A6-2ADE-62C7-EA0A-FBBD3BAB4A39}"/>
                </a:ext>
              </a:extLst>
            </p:cNvPr>
            <p:cNvSpPr/>
            <p:nvPr/>
          </p:nvSpPr>
          <p:spPr>
            <a:xfrm>
              <a:off x="4684686" y="3992326"/>
              <a:ext cx="1728000" cy="398091"/>
            </a:xfrm>
            <a:prstGeom prst="roundRect">
              <a:avLst>
                <a:gd name="adj" fmla="val 24802"/>
              </a:avLst>
            </a:prstGeom>
            <a:solidFill>
              <a:schemeClr val="tx1"/>
            </a:solidFill>
            <a:ln w="381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400" b="1">
                  <a:solidFill>
                    <a:schemeClr val="bg1"/>
                  </a:solidFill>
                </a:rPr>
                <a:t>Formations</a:t>
              </a:r>
              <a:endParaRPr lang="fr-FR">
                <a:solidFill>
                  <a:schemeClr val="bg1"/>
                </a:solidFill>
              </a:endParaRPr>
            </a:p>
          </p:txBody>
        </p:sp>
      </p:grpSp>
      <p:sp>
        <p:nvSpPr>
          <p:cNvPr id="30" name="Rectangle : coins arrondis 29">
            <a:extLst>
              <a:ext uri="{FF2B5EF4-FFF2-40B4-BE49-F238E27FC236}">
                <a16:creationId xmlns:a16="http://schemas.microsoft.com/office/drawing/2014/main" id="{BD08B741-BCA9-2E56-3C70-1FCFA4821064}"/>
              </a:ext>
            </a:extLst>
          </p:cNvPr>
          <p:cNvSpPr/>
          <p:nvPr/>
        </p:nvSpPr>
        <p:spPr>
          <a:xfrm>
            <a:off x="8784422" y="3385538"/>
            <a:ext cx="1224000" cy="288403"/>
          </a:xfrm>
          <a:prstGeom prst="roundRect">
            <a:avLst>
              <a:gd name="adj" fmla="val 24802"/>
            </a:avLst>
          </a:prstGeom>
          <a:solidFill>
            <a:schemeClr val="accent2"/>
          </a:solidFill>
          <a:ln w="38100" cap="rnd">
            <a:noFill/>
            <a:roun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050" dirty="0">
                <a:solidFill>
                  <a:schemeClr val="bg1"/>
                </a:solidFill>
              </a:rPr>
              <a:t>A venir 2026</a:t>
            </a:r>
            <a:endParaRPr lang="fr-FR" sz="1050" noProof="0" dirty="0">
              <a:solidFill>
                <a:schemeClr val="tx2"/>
              </a:solidFill>
            </a:endParaRPr>
          </a:p>
        </p:txBody>
      </p:sp>
      <p:sp>
        <p:nvSpPr>
          <p:cNvPr id="41" name="Rectangle : coins arrondis 40">
            <a:extLst>
              <a:ext uri="{FF2B5EF4-FFF2-40B4-BE49-F238E27FC236}">
                <a16:creationId xmlns:a16="http://schemas.microsoft.com/office/drawing/2014/main" id="{9D21904F-7992-4E8E-EB15-580EA69AB4F3}"/>
              </a:ext>
            </a:extLst>
          </p:cNvPr>
          <p:cNvSpPr/>
          <p:nvPr/>
        </p:nvSpPr>
        <p:spPr>
          <a:xfrm>
            <a:off x="1719106" y="1663363"/>
            <a:ext cx="1728000" cy="398091"/>
          </a:xfrm>
          <a:prstGeom prst="roundRect">
            <a:avLst>
              <a:gd name="adj" fmla="val 24802"/>
            </a:avLst>
          </a:prstGeom>
          <a:solidFill>
            <a:schemeClr val="tx1"/>
          </a:solidFill>
          <a:ln w="381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400" b="1">
                <a:solidFill>
                  <a:schemeClr val="bg1"/>
                </a:solidFill>
              </a:rPr>
              <a:t>Formations</a:t>
            </a:r>
          </a:p>
        </p:txBody>
      </p:sp>
    </p:spTree>
    <p:extLst>
      <p:ext uri="{BB962C8B-B14F-4D97-AF65-F5344CB8AC3E}">
        <p14:creationId xmlns:p14="http://schemas.microsoft.com/office/powerpoint/2010/main" val="640771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9BB6A-58EB-1685-D094-2546F531B48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46EC375-12B3-D699-FE2B-4BB845C91FA5}"/>
              </a:ext>
            </a:extLst>
          </p:cNvPr>
          <p:cNvSpPr>
            <a:spLocks noGrp="1"/>
          </p:cNvSpPr>
          <p:nvPr>
            <p:ph type="title"/>
          </p:nvPr>
        </p:nvSpPr>
        <p:spPr/>
        <p:txBody>
          <a:bodyPr/>
          <a:lstStyle/>
          <a:p>
            <a:r>
              <a:rPr lang="fr-BE"/>
              <a:t>Offre </a:t>
            </a:r>
            <a:r>
              <a:rPr lang="fr-BE" err="1"/>
              <a:t>Pass</a:t>
            </a:r>
            <a:r>
              <a:rPr lang="fr-BE"/>
              <a:t> formation </a:t>
            </a:r>
            <a:endParaRPr lang="fr-FR"/>
          </a:p>
        </p:txBody>
      </p:sp>
      <p:sp>
        <p:nvSpPr>
          <p:cNvPr id="4" name="Espace réservé du numéro de diapositive 3">
            <a:extLst>
              <a:ext uri="{FF2B5EF4-FFF2-40B4-BE49-F238E27FC236}">
                <a16:creationId xmlns:a16="http://schemas.microsoft.com/office/drawing/2014/main" id="{CB30C5B5-6F8D-A68A-B7B1-AADACDD30304}"/>
              </a:ext>
            </a:extLst>
          </p:cNvPr>
          <p:cNvSpPr>
            <a:spLocks noGrp="1"/>
          </p:cNvSpPr>
          <p:nvPr>
            <p:ph type="sldNum" sz="quarter" idx="13"/>
          </p:nvPr>
        </p:nvSpPr>
        <p:spPr/>
        <p:txBody>
          <a:bodyPr/>
          <a:lstStyle/>
          <a:p>
            <a:pPr>
              <a:defRPr/>
            </a:pPr>
            <a:r>
              <a:rPr lang="fr-FR"/>
              <a:t>Page </a:t>
            </a:r>
            <a:fld id="{823F7ECD-4651-4796-BF90-8D51598E40E9}" type="slidenum">
              <a:rPr smtClean="0"/>
              <a:pPr>
                <a:defRPr/>
              </a:pPr>
              <a:t>4</a:t>
            </a:fld>
            <a:endParaRPr/>
          </a:p>
        </p:txBody>
      </p:sp>
      <p:cxnSp>
        <p:nvCxnSpPr>
          <p:cNvPr id="5" name="Connecteur droit 4">
            <a:extLst>
              <a:ext uri="{FF2B5EF4-FFF2-40B4-BE49-F238E27FC236}">
                <a16:creationId xmlns:a16="http://schemas.microsoft.com/office/drawing/2014/main" id="{2386466D-0468-4759-8CDC-C53F350535F2}"/>
              </a:ext>
            </a:extLst>
          </p:cNvPr>
          <p:cNvCxnSpPr>
            <a:cxnSpLocks/>
          </p:cNvCxnSpPr>
          <p:nvPr/>
        </p:nvCxnSpPr>
        <p:spPr>
          <a:xfrm>
            <a:off x="4182643" y="2142897"/>
            <a:ext cx="55545" cy="3524658"/>
          </a:xfrm>
          <a:prstGeom prst="line">
            <a:avLst/>
          </a:prstGeom>
          <a:ln w="19050" cap="rnd">
            <a:solidFill>
              <a:schemeClr val="tx1"/>
            </a:solidFill>
            <a:prstDash val="sysDot"/>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Connecteur droit 5">
            <a:extLst>
              <a:ext uri="{FF2B5EF4-FFF2-40B4-BE49-F238E27FC236}">
                <a16:creationId xmlns:a16="http://schemas.microsoft.com/office/drawing/2014/main" id="{7E1DC125-9F7E-B793-AB65-0111E745F7B8}"/>
              </a:ext>
            </a:extLst>
          </p:cNvPr>
          <p:cNvCxnSpPr>
            <a:cxnSpLocks/>
          </p:cNvCxnSpPr>
          <p:nvPr/>
        </p:nvCxnSpPr>
        <p:spPr>
          <a:xfrm>
            <a:off x="8001733" y="2142897"/>
            <a:ext cx="0" cy="3421141"/>
          </a:xfrm>
          <a:prstGeom prst="line">
            <a:avLst/>
          </a:prstGeom>
          <a:ln w="19050" cap="rnd">
            <a:solidFill>
              <a:schemeClr val="tx1"/>
            </a:solidFill>
            <a:prstDash val="sysDot"/>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7" name="Picture 2" descr="Bullseye Over Light">
            <a:extLst>
              <a:ext uri="{FF2B5EF4-FFF2-40B4-BE49-F238E27FC236}">
                <a16:creationId xmlns:a16="http://schemas.microsoft.com/office/drawing/2014/main" id="{779D7E18-B1D5-C27A-400C-E3394A4F12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979" y="2110524"/>
            <a:ext cx="540000" cy="5400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978FA0A7-63A2-47FE-EF12-83C37633D575}"/>
              </a:ext>
            </a:extLst>
          </p:cNvPr>
          <p:cNvSpPr/>
          <p:nvPr/>
        </p:nvSpPr>
        <p:spPr>
          <a:xfrm>
            <a:off x="1427098" y="2019841"/>
            <a:ext cx="2700000" cy="720000"/>
          </a:xfrm>
          <a:prstGeom prst="rect">
            <a:avLst/>
          </a:prstGeom>
          <a:noFill/>
          <a:ln w="381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BE" b="1">
                <a:solidFill>
                  <a:schemeClr val="tx1"/>
                </a:solidFill>
                <a:latin typeface="Sage Text" panose="02010503040201060103" pitchFamily="2" charset="77"/>
              </a:rPr>
              <a:t>Contexte </a:t>
            </a:r>
          </a:p>
          <a:p>
            <a:r>
              <a:rPr lang="fr-BE" b="1">
                <a:solidFill>
                  <a:schemeClr val="tx1"/>
                </a:solidFill>
                <a:latin typeface="Sage Text" panose="02010503040201060103" pitchFamily="2" charset="77"/>
              </a:rPr>
              <a:t>et enjeux business</a:t>
            </a:r>
            <a:endParaRPr lang="fr-FR" b="1" err="1">
              <a:solidFill>
                <a:schemeClr val="tx1"/>
              </a:solidFill>
              <a:latin typeface="Sage Text" panose="02010503040201060103" pitchFamily="2" charset="77"/>
            </a:endParaRPr>
          </a:p>
        </p:txBody>
      </p:sp>
      <p:sp>
        <p:nvSpPr>
          <p:cNvPr id="11" name="Rectangle 10">
            <a:extLst>
              <a:ext uri="{FF2B5EF4-FFF2-40B4-BE49-F238E27FC236}">
                <a16:creationId xmlns:a16="http://schemas.microsoft.com/office/drawing/2014/main" id="{3CD2055F-AEA9-D931-4F23-2E75D48DF003}"/>
              </a:ext>
            </a:extLst>
          </p:cNvPr>
          <p:cNvSpPr/>
          <p:nvPr/>
        </p:nvSpPr>
        <p:spPr>
          <a:xfrm>
            <a:off x="9065278" y="2019841"/>
            <a:ext cx="2700000" cy="720000"/>
          </a:xfrm>
          <a:prstGeom prst="rect">
            <a:avLst/>
          </a:prstGeom>
          <a:noFill/>
          <a:ln w="381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BE" b="1">
                <a:solidFill>
                  <a:schemeClr val="tx1"/>
                </a:solidFill>
                <a:latin typeface="Sage Text" panose="02010503040201060103" pitchFamily="2" charset="77"/>
              </a:rPr>
              <a:t>Détails </a:t>
            </a:r>
          </a:p>
          <a:p>
            <a:r>
              <a:rPr lang="fr-BE" b="1">
                <a:solidFill>
                  <a:schemeClr val="tx1"/>
                </a:solidFill>
                <a:latin typeface="Sage Text" panose="02010503040201060103" pitchFamily="2" charset="77"/>
              </a:rPr>
              <a:t>de l’offre</a:t>
            </a:r>
            <a:endParaRPr lang="fr-FR" b="1">
              <a:solidFill>
                <a:schemeClr val="tx1"/>
              </a:solidFill>
              <a:latin typeface="Sage Text" panose="02010503040201060103" pitchFamily="2" charset="77"/>
            </a:endParaRPr>
          </a:p>
        </p:txBody>
      </p:sp>
      <p:sp>
        <p:nvSpPr>
          <p:cNvPr id="12" name="Rectangle 11">
            <a:extLst>
              <a:ext uri="{FF2B5EF4-FFF2-40B4-BE49-F238E27FC236}">
                <a16:creationId xmlns:a16="http://schemas.microsoft.com/office/drawing/2014/main" id="{0F7E90D5-59D1-26F4-CA44-97B9D84DD8E7}"/>
              </a:ext>
            </a:extLst>
          </p:cNvPr>
          <p:cNvSpPr/>
          <p:nvPr/>
        </p:nvSpPr>
        <p:spPr>
          <a:xfrm>
            <a:off x="5246188" y="2019841"/>
            <a:ext cx="2700000" cy="720000"/>
          </a:xfrm>
          <a:prstGeom prst="rect">
            <a:avLst/>
          </a:prstGeom>
          <a:noFill/>
          <a:ln w="381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BE" b="1">
                <a:solidFill>
                  <a:schemeClr val="tx1"/>
                </a:solidFill>
                <a:latin typeface="Sage Text" panose="02010503040201060103" pitchFamily="2" charset="77"/>
              </a:rPr>
              <a:t>Avantages pour</a:t>
            </a:r>
          </a:p>
          <a:p>
            <a:r>
              <a:rPr lang="fr-BE" b="1">
                <a:solidFill>
                  <a:schemeClr val="tx1"/>
                </a:solidFill>
                <a:latin typeface="Sage Text" panose="02010503040201060103" pitchFamily="2" charset="77"/>
              </a:rPr>
              <a:t>les partenaires</a:t>
            </a:r>
            <a:endParaRPr lang="fr-FR" b="1" err="1">
              <a:solidFill>
                <a:schemeClr val="tx1"/>
              </a:solidFill>
              <a:latin typeface="Sage Text" panose="02010503040201060103" pitchFamily="2" charset="77"/>
            </a:endParaRPr>
          </a:p>
        </p:txBody>
      </p:sp>
      <p:sp>
        <p:nvSpPr>
          <p:cNvPr id="16" name="Rectangle 15">
            <a:extLst>
              <a:ext uri="{FF2B5EF4-FFF2-40B4-BE49-F238E27FC236}">
                <a16:creationId xmlns:a16="http://schemas.microsoft.com/office/drawing/2014/main" id="{BCF0DBAB-2EDB-8AE4-75B8-134C83FF0AB1}"/>
              </a:ext>
            </a:extLst>
          </p:cNvPr>
          <p:cNvSpPr/>
          <p:nvPr/>
        </p:nvSpPr>
        <p:spPr>
          <a:xfrm>
            <a:off x="4238188" y="3039540"/>
            <a:ext cx="3708000" cy="1800000"/>
          </a:xfrm>
          <a:prstGeom prst="rect">
            <a:avLst/>
          </a:prstGeom>
          <a:noFill/>
          <a:ln w="381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Clr>
                <a:schemeClr val="tx2"/>
              </a:buClr>
              <a:buFont typeface="Arial" panose="020B0604020202020204" pitchFamily="34" charset="0"/>
              <a:buChar char="•"/>
            </a:pPr>
            <a:r>
              <a:rPr lang="fr-FR" sz="1400">
                <a:solidFill>
                  <a:schemeClr val="tx1"/>
                </a:solidFill>
              </a:rPr>
              <a:t>Libérer les équipes consulting pour des clients complexes et les équipes commerciales pour le NCA.</a:t>
            </a:r>
            <a:r>
              <a:rPr lang="en-US" sz="1400">
                <a:solidFill>
                  <a:schemeClr val="tx1"/>
                </a:solidFill>
              </a:rPr>
              <a:t>​</a:t>
            </a:r>
            <a:endParaRPr lang="en-US" sz="1100">
              <a:solidFill>
                <a:schemeClr val="tx1"/>
              </a:solidFill>
            </a:endParaRPr>
          </a:p>
          <a:p>
            <a:pPr marL="171450" indent="-171450">
              <a:buClr>
                <a:schemeClr val="tx2"/>
              </a:buClr>
              <a:buFont typeface="Arial" panose="020B0604020202020204" pitchFamily="34" charset="0"/>
              <a:buChar char="•"/>
            </a:pPr>
            <a:endParaRPr lang="fr-FR" sz="1100">
              <a:solidFill>
                <a:schemeClr val="tx1"/>
              </a:solidFill>
            </a:endParaRPr>
          </a:p>
          <a:p>
            <a:pPr marL="171450" indent="-171450">
              <a:buClr>
                <a:schemeClr val="tx2"/>
              </a:buClr>
              <a:buFont typeface="Arial" panose="020B0604020202020204" pitchFamily="34" charset="0"/>
              <a:buChar char="•"/>
            </a:pPr>
            <a:r>
              <a:rPr lang="fr-FR" sz="1400">
                <a:solidFill>
                  <a:schemeClr val="tx1"/>
                </a:solidFill>
              </a:rPr>
              <a:t>Sécuriser vos clients (</a:t>
            </a:r>
            <a:r>
              <a:rPr lang="fr-FR" sz="1400" err="1">
                <a:solidFill>
                  <a:schemeClr val="tx1"/>
                </a:solidFill>
              </a:rPr>
              <a:t>Inlife</a:t>
            </a:r>
            <a:r>
              <a:rPr lang="fr-FR" sz="1400">
                <a:solidFill>
                  <a:schemeClr val="tx1"/>
                </a:solidFill>
              </a:rPr>
              <a:t>) : clients satisfaits et prêts à produire et recevoir des factures électroniques / éviter le </a:t>
            </a:r>
            <a:r>
              <a:rPr lang="fr-FR" sz="1400" err="1">
                <a:solidFill>
                  <a:schemeClr val="tx1"/>
                </a:solidFill>
              </a:rPr>
              <a:t>churn</a:t>
            </a:r>
            <a:r>
              <a:rPr lang="fr-FR" sz="1400">
                <a:solidFill>
                  <a:schemeClr val="tx1"/>
                </a:solidFill>
              </a:rPr>
              <a:t>.</a:t>
            </a:r>
            <a:r>
              <a:rPr lang="en-US" sz="1400">
                <a:solidFill>
                  <a:schemeClr val="tx1"/>
                </a:solidFill>
              </a:rPr>
              <a:t>​</a:t>
            </a:r>
            <a:endParaRPr lang="en-US" sz="1100">
              <a:solidFill>
                <a:schemeClr val="tx1"/>
              </a:solidFill>
            </a:endParaRPr>
          </a:p>
          <a:p>
            <a:pPr marL="285750" indent="-285750">
              <a:buClr>
                <a:schemeClr val="tx2"/>
              </a:buClr>
              <a:buFont typeface="Arial" panose="020B0604020202020204" pitchFamily="34" charset="0"/>
              <a:buChar char="•"/>
            </a:pPr>
            <a:endParaRPr lang="fr-FR" sz="1400">
              <a:solidFill>
                <a:schemeClr val="tx1"/>
              </a:solidFill>
            </a:endParaRPr>
          </a:p>
        </p:txBody>
      </p:sp>
      <p:sp>
        <p:nvSpPr>
          <p:cNvPr id="17" name="Rectangle 16">
            <a:extLst>
              <a:ext uri="{FF2B5EF4-FFF2-40B4-BE49-F238E27FC236}">
                <a16:creationId xmlns:a16="http://schemas.microsoft.com/office/drawing/2014/main" id="{16C06412-C561-372C-19FC-6EBFC59ACB6D}"/>
              </a:ext>
            </a:extLst>
          </p:cNvPr>
          <p:cNvSpPr/>
          <p:nvPr/>
        </p:nvSpPr>
        <p:spPr>
          <a:xfrm>
            <a:off x="8057278" y="3039540"/>
            <a:ext cx="3708000" cy="1800000"/>
          </a:xfrm>
          <a:prstGeom prst="rect">
            <a:avLst/>
          </a:prstGeom>
          <a:noFill/>
          <a:ln w="381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spcAft>
                <a:spcPts val="600"/>
              </a:spcAft>
              <a:buClr>
                <a:schemeClr val="tx2"/>
              </a:buClr>
              <a:buFont typeface="Arial" panose="020B0604020202020204" pitchFamily="34" charset="0"/>
              <a:buChar char="•"/>
            </a:pPr>
            <a:r>
              <a:rPr lang="fr-FR" sz="1400">
                <a:solidFill>
                  <a:schemeClr val="tx1"/>
                </a:solidFill>
              </a:rPr>
              <a:t>Achat de </a:t>
            </a:r>
            <a:r>
              <a:rPr lang="fr-FR" sz="1400" err="1">
                <a:solidFill>
                  <a:schemeClr val="tx1"/>
                </a:solidFill>
              </a:rPr>
              <a:t>Pass</a:t>
            </a:r>
            <a:r>
              <a:rPr lang="fr-FR" sz="1400">
                <a:solidFill>
                  <a:schemeClr val="tx1"/>
                </a:solidFill>
              </a:rPr>
              <a:t> de formation</a:t>
            </a:r>
          </a:p>
          <a:p>
            <a:pPr marL="285750" indent="-285750">
              <a:spcAft>
                <a:spcPts val="600"/>
              </a:spcAft>
              <a:buClr>
                <a:schemeClr val="tx2"/>
              </a:buClr>
              <a:buFont typeface="Arial" panose="020B0604020202020204" pitchFamily="34" charset="0"/>
              <a:buChar char="•"/>
            </a:pPr>
            <a:r>
              <a:rPr lang="fr-FR" sz="1400">
                <a:solidFill>
                  <a:schemeClr val="tx1"/>
                </a:solidFill>
              </a:rPr>
              <a:t>Tarifs par client =&gt; même prix </a:t>
            </a:r>
            <a:r>
              <a:rPr lang="fr-FR" sz="1400" err="1">
                <a:solidFill>
                  <a:schemeClr val="tx1"/>
                </a:solidFill>
              </a:rPr>
              <a:t>qqsoit</a:t>
            </a:r>
            <a:r>
              <a:rPr lang="fr-FR" sz="1400">
                <a:solidFill>
                  <a:schemeClr val="tx1"/>
                </a:solidFill>
              </a:rPr>
              <a:t> le nombre d’utilisateurs de la formation</a:t>
            </a:r>
          </a:p>
          <a:p>
            <a:pPr marL="285750" indent="-285750">
              <a:spcAft>
                <a:spcPts val="600"/>
              </a:spcAft>
              <a:buClr>
                <a:schemeClr val="tx2"/>
              </a:buClr>
              <a:buFont typeface="Arial" panose="020B0604020202020204" pitchFamily="34" charset="0"/>
              <a:buChar char="•"/>
            </a:pPr>
            <a:r>
              <a:rPr lang="fr-FR" sz="1400">
                <a:solidFill>
                  <a:schemeClr val="tx1"/>
                </a:solidFill>
              </a:rPr>
              <a:t>Disponible sur Sage </a:t>
            </a:r>
            <a:r>
              <a:rPr lang="fr-FR" sz="1400" err="1">
                <a:solidFill>
                  <a:schemeClr val="tx1"/>
                </a:solidFill>
              </a:rPr>
              <a:t>University</a:t>
            </a:r>
            <a:endParaRPr lang="fr-FR" sz="1400">
              <a:solidFill>
                <a:schemeClr val="tx2"/>
              </a:solidFill>
            </a:endParaRPr>
          </a:p>
        </p:txBody>
      </p:sp>
      <p:sp>
        <p:nvSpPr>
          <p:cNvPr id="18" name="Rectangle 17">
            <a:extLst>
              <a:ext uri="{FF2B5EF4-FFF2-40B4-BE49-F238E27FC236}">
                <a16:creationId xmlns:a16="http://schemas.microsoft.com/office/drawing/2014/main" id="{1D5244E0-2162-5370-E275-C9EA9A9E29E9}"/>
              </a:ext>
            </a:extLst>
          </p:cNvPr>
          <p:cNvSpPr/>
          <p:nvPr/>
        </p:nvSpPr>
        <p:spPr>
          <a:xfrm>
            <a:off x="419098" y="3039540"/>
            <a:ext cx="3708000" cy="1800000"/>
          </a:xfrm>
          <a:prstGeom prst="rect">
            <a:avLst/>
          </a:prstGeom>
          <a:noFill/>
          <a:ln w="381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Clr>
                <a:schemeClr val="tx2"/>
              </a:buClr>
              <a:buFont typeface="Arial" panose="020B0604020202020204" pitchFamily="34" charset="0"/>
              <a:buChar char="•"/>
            </a:pPr>
            <a:r>
              <a:rPr lang="fr-FR" sz="1400">
                <a:solidFill>
                  <a:schemeClr val="tx1"/>
                </a:solidFill>
              </a:rPr>
              <a:t>Les évolutions liées à la facturation électronique seront nombreuses dans les mois à venir. ​</a:t>
            </a:r>
          </a:p>
          <a:p>
            <a:pPr marL="171450" indent="-171450">
              <a:buClr>
                <a:schemeClr val="tx2"/>
              </a:buClr>
              <a:buFont typeface="Arial" panose="020B0604020202020204" pitchFamily="34" charset="0"/>
              <a:buChar char="•"/>
            </a:pPr>
            <a:endParaRPr lang="fr-FR" sz="1400">
              <a:solidFill>
                <a:schemeClr val="tx1"/>
              </a:solidFill>
            </a:endParaRPr>
          </a:p>
          <a:p>
            <a:pPr marL="171450" indent="-171450">
              <a:buClr>
                <a:schemeClr val="tx2"/>
              </a:buClr>
              <a:buFont typeface="Arial" panose="020B0604020202020204" pitchFamily="34" charset="0"/>
              <a:buChar char="•"/>
            </a:pPr>
            <a:r>
              <a:rPr lang="fr-FR" sz="1400">
                <a:solidFill>
                  <a:schemeClr val="tx1"/>
                </a:solidFill>
              </a:rPr>
              <a:t>Comptez sur les </a:t>
            </a:r>
            <a:r>
              <a:rPr lang="fr-FR" sz="1400" err="1">
                <a:solidFill>
                  <a:schemeClr val="tx1"/>
                </a:solidFill>
              </a:rPr>
              <a:t>Pass</a:t>
            </a:r>
            <a:r>
              <a:rPr lang="fr-FR" sz="1400">
                <a:solidFill>
                  <a:schemeClr val="tx1"/>
                </a:solidFill>
              </a:rPr>
              <a:t> Formation pour accompagner vos clients. </a:t>
            </a:r>
          </a:p>
          <a:p>
            <a:pPr marL="171450" indent="-171450">
              <a:buClr>
                <a:schemeClr val="tx2"/>
              </a:buClr>
              <a:buFont typeface="Arial" panose="020B0604020202020204" pitchFamily="34" charset="0"/>
              <a:buChar char="•"/>
            </a:pPr>
            <a:endParaRPr lang="fr-FR" sz="1400">
              <a:solidFill>
                <a:schemeClr val="tx1"/>
              </a:solidFill>
            </a:endParaRPr>
          </a:p>
          <a:p>
            <a:pPr marL="171450" indent="-171450">
              <a:buClr>
                <a:schemeClr val="tx2"/>
              </a:buClr>
              <a:buFont typeface="Arial" panose="020B0604020202020204" pitchFamily="34" charset="0"/>
              <a:buChar char="•"/>
            </a:pPr>
            <a:r>
              <a:rPr lang="fr-FR" sz="1400">
                <a:solidFill>
                  <a:schemeClr val="tx1"/>
                </a:solidFill>
              </a:rPr>
              <a:t>Contenu évolutif pour coller aux actualités légales ​et sorties de versions.​​</a:t>
            </a:r>
          </a:p>
          <a:p>
            <a:pPr marL="171450" indent="-171450">
              <a:buClr>
                <a:schemeClr val="tx2"/>
              </a:buClr>
              <a:buFont typeface="Arial" panose="020B0604020202020204" pitchFamily="34" charset="0"/>
              <a:buChar char="•"/>
            </a:pPr>
            <a:endParaRPr lang="fr-FR" sz="1400">
              <a:solidFill>
                <a:schemeClr val="tx1"/>
              </a:solidFill>
            </a:endParaRPr>
          </a:p>
          <a:p>
            <a:pPr marL="171450" indent="-171450">
              <a:buClr>
                <a:schemeClr val="tx2"/>
              </a:buClr>
              <a:buFont typeface="Arial" panose="020B0604020202020204" pitchFamily="34" charset="0"/>
              <a:buChar char="•"/>
            </a:pPr>
            <a:r>
              <a:rPr lang="fr-FR" sz="1400">
                <a:solidFill>
                  <a:schemeClr val="tx1"/>
                </a:solidFill>
              </a:rPr>
              <a:t>Des clients mieux formés et qui sécurisent leur activité de facturation.</a:t>
            </a:r>
          </a:p>
        </p:txBody>
      </p:sp>
      <p:pic>
        <p:nvPicPr>
          <p:cNvPr id="22" name="Espace réservé pour une image  125">
            <a:extLst>
              <a:ext uri="{FF2B5EF4-FFF2-40B4-BE49-F238E27FC236}">
                <a16:creationId xmlns:a16="http://schemas.microsoft.com/office/drawing/2014/main" id="{C0ED44CD-2C36-5C46-41E4-1A47B296D6E7}"/>
              </a:ext>
            </a:extLst>
          </p:cNvPr>
          <p:cNvPicPr>
            <a:picLocks noChangeAspect="1"/>
          </p:cNvPicPr>
          <p:nvPr/>
        </p:nvPicPr>
        <p:blipFill>
          <a:blip r:embed="rId3">
            <a:extLst>
              <a:ext uri="{96DAC541-7B7A-43D3-8B79-37D633B846F1}">
                <asvg:svgBlip xmlns:asvg="http://schemas.microsoft.com/office/drawing/2016/SVG/main" r:embed="rId4"/>
              </a:ext>
            </a:extLst>
          </a:blip>
          <a:srcRect/>
          <a:stretch>
            <a:fillRect/>
          </a:stretch>
        </p:blipFill>
        <p:spPr>
          <a:xfrm>
            <a:off x="4630069" y="2110524"/>
            <a:ext cx="540000" cy="540000"/>
          </a:xfrm>
          <a:prstGeom prst="rect">
            <a:avLst/>
          </a:prstGeom>
        </p:spPr>
      </p:pic>
      <p:pic>
        <p:nvPicPr>
          <p:cNvPr id="23" name="Espace réservé pour une image  111">
            <a:extLst>
              <a:ext uri="{FF2B5EF4-FFF2-40B4-BE49-F238E27FC236}">
                <a16:creationId xmlns:a16="http://schemas.microsoft.com/office/drawing/2014/main" id="{B4654702-8A74-0E2D-6BF6-2CB49E010EB6}"/>
              </a:ext>
            </a:extLst>
          </p:cNvPr>
          <p:cNvPicPr>
            <a:picLocks noChangeAspect="1"/>
          </p:cNvPicPr>
          <p:nvPr/>
        </p:nvPicPr>
        <p:blipFill>
          <a:blip r:embed="rId5">
            <a:extLst>
              <a:ext uri="{96DAC541-7B7A-43D3-8B79-37D633B846F1}">
                <asvg:svgBlip xmlns:asvg="http://schemas.microsoft.com/office/drawing/2016/SVG/main" r:embed="rId6"/>
              </a:ext>
            </a:extLst>
          </a:blip>
          <a:srcRect/>
          <a:stretch>
            <a:fillRect/>
          </a:stretch>
        </p:blipFill>
        <p:spPr>
          <a:xfrm>
            <a:off x="8449159" y="2110524"/>
            <a:ext cx="540000" cy="540000"/>
          </a:xfrm>
          <a:prstGeom prst="rect">
            <a:avLst/>
          </a:prstGeom>
        </p:spPr>
      </p:pic>
      <p:sp>
        <p:nvSpPr>
          <p:cNvPr id="25" name="Rectangle : coins arrondis 24">
            <a:hlinkClick r:id="rId7" action="ppaction://hlinksldjump"/>
            <a:extLst>
              <a:ext uri="{FF2B5EF4-FFF2-40B4-BE49-F238E27FC236}">
                <a16:creationId xmlns:a16="http://schemas.microsoft.com/office/drawing/2014/main" id="{8F8DC139-1DB4-90E3-E0F1-5BC02380D47D}"/>
              </a:ext>
            </a:extLst>
          </p:cNvPr>
          <p:cNvSpPr/>
          <p:nvPr/>
        </p:nvSpPr>
        <p:spPr>
          <a:xfrm>
            <a:off x="9182346" y="4777093"/>
            <a:ext cx="1457864" cy="353804"/>
          </a:xfrm>
          <a:prstGeom prst="roundRect">
            <a:avLst/>
          </a:prstGeom>
          <a:solidFill>
            <a:schemeClr val="tx2"/>
          </a:solidFill>
          <a:ln w="127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chemeClr val="tx1"/>
                </a:solidFill>
                <a:latin typeface="Sage Text" panose="02010503040201060103" pitchFamily="2" charset="77"/>
              </a:rPr>
              <a:t>Quels prix ?</a:t>
            </a:r>
          </a:p>
        </p:txBody>
      </p:sp>
      <p:sp>
        <p:nvSpPr>
          <p:cNvPr id="26" name="Text Placeholder 2">
            <a:extLst>
              <a:ext uri="{FF2B5EF4-FFF2-40B4-BE49-F238E27FC236}">
                <a16:creationId xmlns:a16="http://schemas.microsoft.com/office/drawing/2014/main" id="{DBBEFC83-0683-0309-2882-8210069A977C}"/>
              </a:ext>
            </a:extLst>
          </p:cNvPr>
          <p:cNvSpPr txBox="1">
            <a:spLocks/>
          </p:cNvSpPr>
          <p:nvPr/>
        </p:nvSpPr>
        <p:spPr>
          <a:xfrm>
            <a:off x="411163" y="915482"/>
            <a:ext cx="11345863" cy="439737"/>
          </a:xfrm>
          <a:prstGeom prst="rect">
            <a:avLst/>
          </a:prstGeom>
        </p:spPr>
        <p:txBody>
          <a:bodyPr lIns="0" rIns="0"/>
          <a:lstStyle>
            <a:lvl1pPr marL="228600" indent="-228600" algn="l" rtl="0" eaLnBrk="1" fontAlgn="base" hangingPunct="1">
              <a:spcBef>
                <a:spcPts val="1000"/>
              </a:spcBef>
              <a:spcAft>
                <a:spcPct val="0"/>
              </a:spcAft>
              <a:buFont typeface="Sage Text" panose="02010503040201060103" pitchFamily="2" charset="0"/>
              <a:buChar char="•"/>
              <a:defRPr lang="en-US" sz="2000" kern="1200" dirty="0">
                <a:solidFill>
                  <a:schemeClr val="bg1"/>
                </a:solidFill>
                <a:latin typeface="Sage Text" panose="02010503040201060103" pitchFamily="2" charset="77"/>
                <a:ea typeface="+mn-ea"/>
                <a:cs typeface="+mn-cs"/>
              </a:defRPr>
            </a:lvl1pPr>
            <a:lvl2pPr marL="342900" indent="-342900" algn="l" rtl="0" eaLnBrk="1" fontAlgn="base" hangingPunct="1">
              <a:spcBef>
                <a:spcPts val="500"/>
              </a:spcBef>
              <a:spcAft>
                <a:spcPct val="0"/>
              </a:spcAft>
              <a:buFont typeface="Sage Text" panose="02010503040201060103" pitchFamily="2" charset="0"/>
              <a:buChar char="•"/>
              <a:defRPr lang="en-US" sz="2000" kern="1200" dirty="0">
                <a:solidFill>
                  <a:schemeClr val="bg1"/>
                </a:solidFill>
                <a:latin typeface="Sage Text" panose="02010503040201060103" pitchFamily="2" charset="77"/>
                <a:ea typeface="+mn-ea"/>
                <a:cs typeface="+mn-cs"/>
              </a:defRPr>
            </a:lvl2pPr>
            <a:lvl3pPr marL="685800" indent="-342900" algn="l" rtl="0" eaLnBrk="1" fontAlgn="base" hangingPunct="1">
              <a:spcBef>
                <a:spcPts val="500"/>
              </a:spcBef>
              <a:spcAft>
                <a:spcPct val="0"/>
              </a:spcAft>
              <a:buFont typeface="Sage Text" panose="02010503040201060103" pitchFamily="2" charset="0"/>
              <a:buChar char="•"/>
              <a:defRPr lang="en-US" kern="1200" dirty="0">
                <a:solidFill>
                  <a:schemeClr val="bg1"/>
                </a:solidFill>
                <a:latin typeface="Sage Text" panose="02010503040201060103" pitchFamily="2" charset="77"/>
                <a:ea typeface="+mn-ea"/>
                <a:cs typeface="+mn-cs"/>
              </a:defRPr>
            </a:lvl3pPr>
            <a:lvl4pPr marL="974725" indent="-285750" algn="l" rtl="0" eaLnBrk="1" fontAlgn="base" hangingPunct="1">
              <a:spcBef>
                <a:spcPts val="500"/>
              </a:spcBef>
              <a:spcAft>
                <a:spcPct val="0"/>
              </a:spcAft>
              <a:buFont typeface="Sage Text" panose="02010503040201060103" pitchFamily="2" charset="0"/>
              <a:buChar char="•"/>
              <a:defRPr lang="en-US" sz="1600" kern="1200" dirty="0">
                <a:solidFill>
                  <a:schemeClr val="bg1"/>
                </a:solidFill>
                <a:latin typeface="Sage Text" panose="02010503040201060103" pitchFamily="2" charset="77"/>
                <a:ea typeface="+mn-ea"/>
                <a:cs typeface="+mn-cs"/>
              </a:defRPr>
            </a:lvl4pPr>
            <a:lvl5pPr marL="1314450" indent="-285750" algn="l" rtl="0" eaLnBrk="1" fontAlgn="base" hangingPunct="1">
              <a:spcBef>
                <a:spcPts val="500"/>
              </a:spcBef>
              <a:spcAft>
                <a:spcPct val="0"/>
              </a:spcAft>
              <a:buFont typeface="Sage Text" panose="02010503040201060103" pitchFamily="2" charset="0"/>
              <a:buChar char="•"/>
              <a:defRPr lang="en-US" sz="1400" kern="1200" dirty="0">
                <a:solidFill>
                  <a:schemeClr val="bg1"/>
                </a:solidFill>
                <a:latin typeface="Sage Text" panose="02010503040201060103" pitchFamily="2" charset="77"/>
                <a:ea typeface="+mn-ea"/>
                <a:cs typeface="+mn-cs"/>
              </a:defRPr>
            </a:lvl5pPr>
            <a:lvl6pPr marL="2514600" indent="-228600" algn="l" defTabSz="914400" rtl="0" eaLnBrk="1" latinLnBrk="0" hangingPunct="1">
              <a:lnSpc>
                <a:spcPct val="90000"/>
              </a:lnSpc>
              <a:spcBef>
                <a:spcPts val="500"/>
              </a:spcBef>
              <a:buFont typeface="Sage Text" panose="02010503040201060103" pitchFamily="50"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Sage Text" panose="02010503040201060103" pitchFamily="50"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Sage Text" panose="02010503040201060103" pitchFamily="50"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Sage Text" panose="02010503040201060103" pitchFamily="50" charset="0"/>
              <a:buChar char="•"/>
              <a:defRPr sz="1800" kern="1200">
                <a:solidFill>
                  <a:schemeClr val="tx1"/>
                </a:solidFill>
                <a:latin typeface="+mn-lt"/>
                <a:ea typeface="+mn-ea"/>
                <a:cs typeface="+mn-cs"/>
              </a:defRPr>
            </a:lvl9pPr>
          </a:lstStyle>
          <a:p>
            <a:pPr marL="0" indent="0">
              <a:buNone/>
            </a:pPr>
            <a:r>
              <a:rPr lang="fr-BE" b="1">
                <a:solidFill>
                  <a:schemeClr val="tx2"/>
                </a:solidFill>
              </a:rPr>
              <a:t>A destination des clients des partenaires</a:t>
            </a:r>
            <a:endParaRPr lang="fr-FR" b="1">
              <a:solidFill>
                <a:schemeClr val="tx2"/>
              </a:solidFill>
            </a:endParaRPr>
          </a:p>
        </p:txBody>
      </p:sp>
    </p:spTree>
    <p:extLst>
      <p:ext uri="{BB962C8B-B14F-4D97-AF65-F5344CB8AC3E}">
        <p14:creationId xmlns:p14="http://schemas.microsoft.com/office/powerpoint/2010/main" val="1846720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8CD11-B685-C787-9EFB-2A0407C2F55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82343F2-CC50-0766-A277-308A9067280C}"/>
              </a:ext>
            </a:extLst>
          </p:cNvPr>
          <p:cNvSpPr>
            <a:spLocks noGrp="1"/>
          </p:cNvSpPr>
          <p:nvPr>
            <p:ph type="title"/>
          </p:nvPr>
        </p:nvSpPr>
        <p:spPr>
          <a:xfrm>
            <a:off x="411163" y="301625"/>
            <a:ext cx="9871859" cy="593725"/>
          </a:xfrm>
        </p:spPr>
        <p:txBody>
          <a:bodyPr/>
          <a:lstStyle/>
          <a:p>
            <a:r>
              <a:rPr lang="fr-FR" err="1"/>
              <a:t>Pass</a:t>
            </a:r>
            <a:r>
              <a:rPr lang="fr-FR"/>
              <a:t> </a:t>
            </a:r>
            <a:r>
              <a:rPr lang="fr-FR">
                <a:solidFill>
                  <a:schemeClr val="tx2"/>
                </a:solidFill>
              </a:rPr>
              <a:t>Facture</a:t>
            </a:r>
            <a:r>
              <a:rPr lang="fr-FR"/>
              <a:t> </a:t>
            </a:r>
            <a:r>
              <a:rPr lang="fr-FR">
                <a:solidFill>
                  <a:schemeClr val="tx2"/>
                </a:solidFill>
              </a:rPr>
              <a:t>électronique clients VI</a:t>
            </a:r>
            <a:r>
              <a:rPr lang="fr-FR"/>
              <a:t>. 	</a:t>
            </a:r>
          </a:p>
        </p:txBody>
      </p:sp>
      <p:sp>
        <p:nvSpPr>
          <p:cNvPr id="3" name="Espace réservé du numéro de diapositive 2">
            <a:extLst>
              <a:ext uri="{FF2B5EF4-FFF2-40B4-BE49-F238E27FC236}">
                <a16:creationId xmlns:a16="http://schemas.microsoft.com/office/drawing/2014/main" id="{F3A3A014-2AE6-B54A-AFDF-834BE0BC5C63}"/>
              </a:ext>
            </a:extLst>
          </p:cNvPr>
          <p:cNvSpPr>
            <a:spLocks noGrp="1"/>
          </p:cNvSpPr>
          <p:nvPr>
            <p:ph type="sldNum" sz="quarter" idx="10"/>
          </p:nvPr>
        </p:nvSpPr>
        <p:spPr>
          <a:xfrm>
            <a:off x="11033125" y="6363843"/>
            <a:ext cx="832612" cy="365125"/>
          </a:xfrm>
        </p:spPr>
        <p:txBody>
          <a:bodyPr/>
          <a:lstStyle/>
          <a:p>
            <a:pPr lvl="0"/>
            <a:r>
              <a:rPr lang="en-US" noProof="0">
                <a:sym typeface="Sage Text" panose="02010503040201060103" pitchFamily="50" charset="0"/>
              </a:rPr>
              <a:t>Page </a:t>
            </a:r>
            <a:fld id="{888928BD-9DD5-4B49-B597-3FD2BD4272DD}" type="slidenum">
              <a:rPr lang="en-US" noProof="0" smtClean="0">
                <a:sym typeface="Sage Text" panose="02010503040201060103" pitchFamily="50" charset="0"/>
              </a:rPr>
              <a:pPr lvl="0"/>
              <a:t>5</a:t>
            </a:fld>
            <a:endParaRPr lang="en-US" noProof="0">
              <a:sym typeface="Sage Text" panose="02010503040201060103" pitchFamily="50" charset="0"/>
            </a:endParaRPr>
          </a:p>
        </p:txBody>
      </p:sp>
      <p:sp>
        <p:nvSpPr>
          <p:cNvPr id="7" name="Espace réservé du texte 6">
            <a:extLst>
              <a:ext uri="{FF2B5EF4-FFF2-40B4-BE49-F238E27FC236}">
                <a16:creationId xmlns:a16="http://schemas.microsoft.com/office/drawing/2014/main" id="{B2500AEA-C0D1-7095-CEA1-EBCE8A53C813}"/>
              </a:ext>
            </a:extLst>
          </p:cNvPr>
          <p:cNvSpPr txBox="1">
            <a:spLocks/>
          </p:cNvSpPr>
          <p:nvPr/>
        </p:nvSpPr>
        <p:spPr>
          <a:xfrm>
            <a:off x="370958" y="1556573"/>
            <a:ext cx="11450084" cy="367205"/>
          </a:xfrm>
          <a:prstGeom prst="rect">
            <a:avLst/>
          </a:prstGeom>
        </p:spPr>
        <p:txBody>
          <a:bodyPr lIns="91440" tIns="45720" rIns="91440" bIns="45720" anchor="t"/>
          <a:lstStyle>
            <a:lvl1pPr marL="228600" indent="-228600" algn="l" defTabSz="914400" rtl="0" eaLnBrk="1" latinLnBrk="0" hangingPunct="1">
              <a:lnSpc>
                <a:spcPct val="100000"/>
              </a:lnSpc>
              <a:spcBef>
                <a:spcPts val="1000"/>
              </a:spcBef>
              <a:buFont typeface="Sage Text" panose="02010503040201060103" pitchFamily="50" charset="0"/>
              <a:buChar char="•"/>
              <a:defRPr lang="en-US" sz="2001" b="0" i="0" kern="1200" dirty="0" smtClean="0">
                <a:solidFill>
                  <a:schemeClr val="bg1"/>
                </a:solidFill>
                <a:latin typeface="Sage Text" panose="02010503040201060103" pitchFamily="2" charset="77"/>
                <a:ea typeface="+mn-ea"/>
                <a:cs typeface="+mn-cs"/>
              </a:defRPr>
            </a:lvl1pPr>
            <a:lvl2pPr marL="342900" indent="-342900" algn="l" defTabSz="914400" rtl="0" eaLnBrk="1" latinLnBrk="0" hangingPunct="1">
              <a:lnSpc>
                <a:spcPct val="100000"/>
              </a:lnSpc>
              <a:spcBef>
                <a:spcPts val="500"/>
              </a:spcBef>
              <a:buFont typeface="Sage Text" panose="02010503040201060103" pitchFamily="50" charset="0"/>
              <a:buChar char="•"/>
              <a:defRPr lang="en-US" sz="2001" b="0" i="0" kern="1200" dirty="0" smtClean="0">
                <a:solidFill>
                  <a:schemeClr val="bg1"/>
                </a:solidFill>
                <a:latin typeface="Sage Text" panose="02010503040201060103" pitchFamily="2" charset="77"/>
                <a:ea typeface="+mn-ea"/>
                <a:cs typeface="+mn-cs"/>
              </a:defRPr>
            </a:lvl2pPr>
            <a:lvl3pPr marL="685800" indent="-342900" algn="l" defTabSz="914400" rtl="0" eaLnBrk="1" latinLnBrk="0" hangingPunct="1">
              <a:lnSpc>
                <a:spcPct val="100000"/>
              </a:lnSpc>
              <a:spcBef>
                <a:spcPts val="500"/>
              </a:spcBef>
              <a:buFont typeface="Sage Text" panose="02010503040201060103" pitchFamily="50" charset="0"/>
              <a:buChar char="•"/>
              <a:defRPr lang="en-US" sz="1801" b="0" i="0" kern="1200" dirty="0" smtClean="0">
                <a:solidFill>
                  <a:schemeClr val="bg1"/>
                </a:solidFill>
                <a:latin typeface="Sage Text" panose="02010503040201060103" pitchFamily="2" charset="77"/>
                <a:ea typeface="+mn-ea"/>
                <a:cs typeface="+mn-cs"/>
              </a:defRPr>
            </a:lvl3pPr>
            <a:lvl4pPr marL="974725" indent="-285750" algn="l" defTabSz="914400" rtl="0" eaLnBrk="1" latinLnBrk="0" hangingPunct="1">
              <a:lnSpc>
                <a:spcPct val="100000"/>
              </a:lnSpc>
              <a:spcBef>
                <a:spcPts val="500"/>
              </a:spcBef>
              <a:buFont typeface="Sage Text" panose="02010503040201060103" pitchFamily="50" charset="0"/>
              <a:buChar char="•"/>
              <a:defRPr lang="en-US" sz="1600" b="0" i="0" kern="1200" dirty="0" smtClean="0">
                <a:solidFill>
                  <a:schemeClr val="bg1"/>
                </a:solidFill>
                <a:latin typeface="Sage Text" panose="02010503040201060103" pitchFamily="2" charset="77"/>
                <a:ea typeface="+mn-ea"/>
                <a:cs typeface="+mn-cs"/>
              </a:defRPr>
            </a:lvl4pPr>
            <a:lvl5pPr marL="1314450" indent="-285750" algn="l" defTabSz="914400" rtl="0" eaLnBrk="1" latinLnBrk="0" hangingPunct="1">
              <a:lnSpc>
                <a:spcPct val="100000"/>
              </a:lnSpc>
              <a:spcBef>
                <a:spcPts val="500"/>
              </a:spcBef>
              <a:buFont typeface="Sage Text" panose="02010503040201060103" pitchFamily="50" charset="0"/>
              <a:buChar char="•"/>
              <a:defRPr lang="en-US" sz="1400" b="0" i="0" kern="1200" dirty="0">
                <a:solidFill>
                  <a:schemeClr val="bg1"/>
                </a:solidFill>
                <a:latin typeface="Sage Text" panose="02010503040201060103" pitchFamily="2" charset="77"/>
                <a:ea typeface="+mn-ea"/>
                <a:cs typeface="+mn-cs"/>
              </a:defRPr>
            </a:lvl5pPr>
            <a:lvl6pPr marL="2514600" indent="-228600" algn="l" defTabSz="914400" rtl="0" eaLnBrk="1" latinLnBrk="0" hangingPunct="1">
              <a:lnSpc>
                <a:spcPct val="90000"/>
              </a:lnSpc>
              <a:spcBef>
                <a:spcPts val="500"/>
              </a:spcBef>
              <a:buFont typeface="Sage Text" panose="02010503040201060103" pitchFamily="50"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Sage Text" panose="02010503040201060103" pitchFamily="50"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Sage Text" panose="02010503040201060103" pitchFamily="50"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Sage Text" panose="02010503040201060103" pitchFamily="50" charset="0"/>
              <a:buChar char="•"/>
              <a:defRPr sz="1800" kern="1200">
                <a:solidFill>
                  <a:schemeClr val="tx1"/>
                </a:solidFill>
                <a:latin typeface="+mn-lt"/>
                <a:ea typeface="+mn-ea"/>
                <a:cs typeface="+mn-cs"/>
              </a:defRPr>
            </a:lvl9pPr>
          </a:lstStyle>
          <a:p>
            <a:pPr marL="0" lvl="0" indent="0">
              <a:buNone/>
              <a:defRPr/>
            </a:pPr>
            <a:endParaRPr kumimoji="0" lang="fr-FR" sz="2000" b="1" i="0" u="none" strike="noStrike" kern="1200" cap="none" spc="0" normalizeH="0" baseline="0" noProof="0">
              <a:ln>
                <a:noFill/>
              </a:ln>
              <a:solidFill>
                <a:srgbClr val="FFFFFF"/>
              </a:solidFill>
              <a:effectLst/>
              <a:uLnTx/>
              <a:uFillTx/>
              <a:latin typeface="Sage Text"/>
              <a:ea typeface="+mn-ea"/>
              <a:cs typeface="+mn-cs"/>
            </a:endParaRPr>
          </a:p>
        </p:txBody>
      </p:sp>
      <p:sp>
        <p:nvSpPr>
          <p:cNvPr id="4" name="Rectangle : coins arrondis 3">
            <a:extLst>
              <a:ext uri="{FF2B5EF4-FFF2-40B4-BE49-F238E27FC236}">
                <a16:creationId xmlns:a16="http://schemas.microsoft.com/office/drawing/2014/main" id="{A26BDE7D-71C3-A8C8-1A75-CB56D4715EE7}"/>
              </a:ext>
            </a:extLst>
          </p:cNvPr>
          <p:cNvSpPr/>
          <p:nvPr/>
        </p:nvSpPr>
        <p:spPr>
          <a:xfrm>
            <a:off x="427005" y="1538634"/>
            <a:ext cx="5417194" cy="3227832"/>
          </a:xfrm>
          <a:prstGeom prst="roundRect">
            <a:avLst>
              <a:gd name="adj" fmla="val 5120"/>
            </a:avLst>
          </a:prstGeom>
          <a:solidFill>
            <a:schemeClr val="bg1"/>
          </a:solidFill>
          <a:ln w="38100" cap="rnd">
            <a:solidFill>
              <a:schemeClr val="tx2"/>
            </a:solidFill>
            <a:roun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lang="fr-FR" b="1">
                <a:solidFill>
                  <a:schemeClr val="tx1"/>
                </a:solidFill>
                <a:latin typeface="Sage Text"/>
              </a:rPr>
              <a:t>Tarifs par an </a:t>
            </a:r>
          </a:p>
          <a:p>
            <a:pPr algn="ctr">
              <a:defRPr/>
            </a:pPr>
            <a:r>
              <a:rPr lang="fr-FR" sz="1200" b="1">
                <a:solidFill>
                  <a:schemeClr val="tx1"/>
                </a:solidFill>
                <a:latin typeface="Sage Text"/>
              </a:rPr>
              <a:t>engagement 36 mois</a:t>
            </a:r>
          </a:p>
          <a:p>
            <a:pPr algn="ctr">
              <a:defRPr/>
            </a:pPr>
            <a:endParaRPr lang="fr-FR" sz="1200" b="1">
              <a:solidFill>
                <a:schemeClr val="tx1"/>
              </a:solidFill>
              <a:latin typeface="Sage Text"/>
            </a:endParaRPr>
          </a:p>
          <a:p>
            <a:pPr marL="360000" lvl="1"/>
            <a:br>
              <a:rPr lang="fr-FR" sz="1200" b="1">
                <a:solidFill>
                  <a:schemeClr val="tx1"/>
                </a:solidFill>
                <a:latin typeface="Sage Text" panose="02010503040201060103" pitchFamily="2" charset="77"/>
              </a:rPr>
            </a:br>
            <a:r>
              <a:rPr lang="fr-FR" sz="1200" b="1" err="1">
                <a:solidFill>
                  <a:schemeClr val="tx1"/>
                </a:solidFill>
                <a:latin typeface="Sage Text" panose="02010503040201060103" pitchFamily="2" charset="77"/>
              </a:rPr>
              <a:t>Pass</a:t>
            </a:r>
            <a:r>
              <a:rPr lang="fr-FR" sz="1200" b="1">
                <a:solidFill>
                  <a:schemeClr val="tx1"/>
                </a:solidFill>
                <a:latin typeface="Sage Text" panose="02010503040201060103" pitchFamily="2" charset="77"/>
              </a:rPr>
              <a:t> Sage 100 </a:t>
            </a:r>
          </a:p>
          <a:p>
            <a:pPr marL="360000" lvl="1"/>
            <a:r>
              <a:rPr lang="fr-FR" sz="1200">
                <a:solidFill>
                  <a:schemeClr val="tx1"/>
                </a:solidFill>
              </a:rPr>
              <a:t>Jusqu’à 9 clients : </a:t>
            </a:r>
            <a:r>
              <a:rPr lang="fr-FR" sz="1200" b="1">
                <a:solidFill>
                  <a:schemeClr val="tx1"/>
                </a:solidFill>
              </a:rPr>
              <a:t>76€</a:t>
            </a:r>
            <a:r>
              <a:rPr lang="fr-FR" sz="1200">
                <a:solidFill>
                  <a:schemeClr val="tx1"/>
                </a:solidFill>
              </a:rPr>
              <a:t> / client  	</a:t>
            </a:r>
          </a:p>
          <a:p>
            <a:pPr marL="360000" lvl="1"/>
            <a:r>
              <a:rPr lang="fr-FR" sz="1200">
                <a:solidFill>
                  <a:schemeClr val="tx1"/>
                </a:solidFill>
              </a:rPr>
              <a:t>Entre 10 et 99 clients :</a:t>
            </a:r>
            <a:r>
              <a:rPr lang="fr-FR" sz="1200">
                <a:solidFill>
                  <a:schemeClr val="tx1"/>
                </a:solidFill>
                <a:sym typeface="Wingdings" panose="05000000000000000000" pitchFamily="2" charset="2"/>
              </a:rPr>
              <a:t> </a:t>
            </a:r>
            <a:r>
              <a:rPr lang="fr-FR" sz="1200" b="1">
                <a:solidFill>
                  <a:schemeClr val="tx1"/>
                </a:solidFill>
                <a:sym typeface="Wingdings" panose="05000000000000000000" pitchFamily="2" charset="2"/>
              </a:rPr>
              <a:t>73</a:t>
            </a:r>
            <a:r>
              <a:rPr lang="fr-FR" sz="1200" b="1">
                <a:solidFill>
                  <a:schemeClr val="tx1"/>
                </a:solidFill>
              </a:rPr>
              <a:t>€ </a:t>
            </a:r>
            <a:r>
              <a:rPr lang="fr-FR" sz="1200">
                <a:solidFill>
                  <a:schemeClr val="tx1"/>
                </a:solidFill>
              </a:rPr>
              <a:t>/ client	  </a:t>
            </a:r>
          </a:p>
          <a:p>
            <a:pPr marL="360000" lvl="1"/>
            <a:r>
              <a:rPr lang="fr-FR" sz="1200">
                <a:solidFill>
                  <a:schemeClr val="tx1"/>
                </a:solidFill>
              </a:rPr>
              <a:t>Entre 100 et 499 clients :</a:t>
            </a:r>
            <a:r>
              <a:rPr lang="fr-FR" sz="1200">
                <a:solidFill>
                  <a:schemeClr val="tx1"/>
                </a:solidFill>
                <a:sym typeface="Wingdings" panose="05000000000000000000" pitchFamily="2" charset="2"/>
              </a:rPr>
              <a:t> </a:t>
            </a:r>
            <a:r>
              <a:rPr lang="fr-FR" sz="1200" b="1">
                <a:solidFill>
                  <a:schemeClr val="tx1"/>
                </a:solidFill>
              </a:rPr>
              <a:t>63€ </a:t>
            </a:r>
            <a:r>
              <a:rPr lang="fr-FR" sz="1200">
                <a:solidFill>
                  <a:schemeClr val="tx1"/>
                </a:solidFill>
              </a:rPr>
              <a:t>/ client	</a:t>
            </a:r>
          </a:p>
          <a:p>
            <a:pPr marL="360000" lvl="1"/>
            <a:r>
              <a:rPr lang="fr-FR" sz="1200">
                <a:solidFill>
                  <a:schemeClr val="tx1"/>
                </a:solidFill>
              </a:rPr>
              <a:t>A partir de </a:t>
            </a:r>
            <a:r>
              <a:rPr lang="fr-FR" sz="1200" u="sng">
                <a:solidFill>
                  <a:schemeClr val="tx1"/>
                </a:solidFill>
              </a:rPr>
              <a:t>500 clients </a:t>
            </a:r>
            <a:r>
              <a:rPr lang="fr-FR" sz="1200">
                <a:solidFill>
                  <a:schemeClr val="tx1"/>
                </a:solidFill>
              </a:rPr>
              <a:t>:</a:t>
            </a:r>
            <a:r>
              <a:rPr lang="fr-FR" sz="1200">
                <a:solidFill>
                  <a:schemeClr val="tx1"/>
                </a:solidFill>
                <a:sym typeface="Wingdings" panose="05000000000000000000" pitchFamily="2" charset="2"/>
              </a:rPr>
              <a:t> </a:t>
            </a:r>
            <a:r>
              <a:rPr lang="fr-FR" sz="1200" b="1">
                <a:solidFill>
                  <a:schemeClr val="tx1"/>
                </a:solidFill>
              </a:rPr>
              <a:t>50€ </a:t>
            </a:r>
            <a:r>
              <a:rPr lang="fr-FR" sz="1200">
                <a:solidFill>
                  <a:schemeClr val="tx1"/>
                </a:solidFill>
              </a:rPr>
              <a:t>/ client</a:t>
            </a:r>
          </a:p>
          <a:p>
            <a:pPr marL="360000" lvl="1"/>
            <a:endParaRPr lang="fr-FR" sz="1200">
              <a:solidFill>
                <a:schemeClr val="tx1"/>
              </a:solidFill>
            </a:endParaRPr>
          </a:p>
          <a:p>
            <a:pPr marL="360000" lvl="1"/>
            <a:r>
              <a:rPr lang="fr-FR" sz="1200" b="1" err="1">
                <a:solidFill>
                  <a:schemeClr val="tx1"/>
                </a:solidFill>
                <a:latin typeface="Sage Text" panose="02010503040201060103" pitchFamily="2" charset="77"/>
              </a:rPr>
              <a:t>Pass</a:t>
            </a:r>
            <a:r>
              <a:rPr lang="fr-FR" sz="1200" b="1">
                <a:solidFill>
                  <a:schemeClr val="tx1"/>
                </a:solidFill>
                <a:latin typeface="Sage Text" panose="02010503040201060103" pitchFamily="2" charset="77"/>
              </a:rPr>
              <a:t> Sage Batigest </a:t>
            </a:r>
            <a:r>
              <a:rPr lang="fr-FR" sz="1200" b="1" err="1">
                <a:solidFill>
                  <a:schemeClr val="tx1"/>
                </a:solidFill>
                <a:latin typeface="Sage Text" panose="02010503040201060103" pitchFamily="2" charset="77"/>
              </a:rPr>
              <a:t>Connect</a:t>
            </a:r>
            <a:r>
              <a:rPr lang="fr-FR" sz="1200" b="1">
                <a:solidFill>
                  <a:schemeClr val="tx1"/>
                </a:solidFill>
                <a:latin typeface="Sage Text" panose="02010503040201060103" pitchFamily="2" charset="77"/>
              </a:rPr>
              <a:t> </a:t>
            </a:r>
          </a:p>
          <a:p>
            <a:pPr marL="360000" lvl="1"/>
            <a:r>
              <a:rPr lang="fr-FR" sz="1200">
                <a:solidFill>
                  <a:schemeClr val="tx1"/>
                </a:solidFill>
              </a:rPr>
              <a:t>Jusqu’à 9 clients : </a:t>
            </a:r>
            <a:r>
              <a:rPr lang="fr-FR" sz="1200" b="1">
                <a:solidFill>
                  <a:schemeClr val="tx1"/>
                </a:solidFill>
              </a:rPr>
              <a:t>76€</a:t>
            </a:r>
            <a:r>
              <a:rPr lang="fr-FR" sz="1200">
                <a:solidFill>
                  <a:schemeClr val="tx1"/>
                </a:solidFill>
              </a:rPr>
              <a:t> / client  	</a:t>
            </a:r>
          </a:p>
          <a:p>
            <a:pPr marL="360000" lvl="1"/>
            <a:r>
              <a:rPr lang="fr-FR" sz="1200">
                <a:solidFill>
                  <a:schemeClr val="tx1"/>
                </a:solidFill>
              </a:rPr>
              <a:t>Entre 10 et 99 clients :</a:t>
            </a:r>
            <a:r>
              <a:rPr lang="fr-FR" sz="1200">
                <a:solidFill>
                  <a:schemeClr val="tx1"/>
                </a:solidFill>
                <a:sym typeface="Wingdings" panose="05000000000000000000" pitchFamily="2" charset="2"/>
              </a:rPr>
              <a:t> </a:t>
            </a:r>
            <a:r>
              <a:rPr lang="fr-FR" sz="1200" b="1">
                <a:solidFill>
                  <a:schemeClr val="tx1"/>
                </a:solidFill>
                <a:sym typeface="Wingdings" panose="05000000000000000000" pitchFamily="2" charset="2"/>
              </a:rPr>
              <a:t>73</a:t>
            </a:r>
            <a:r>
              <a:rPr lang="fr-FR" sz="1200" b="1">
                <a:solidFill>
                  <a:schemeClr val="tx1"/>
                </a:solidFill>
              </a:rPr>
              <a:t>€ </a:t>
            </a:r>
            <a:r>
              <a:rPr lang="fr-FR" sz="1200">
                <a:solidFill>
                  <a:schemeClr val="tx1"/>
                </a:solidFill>
              </a:rPr>
              <a:t>/ client	  </a:t>
            </a:r>
          </a:p>
          <a:p>
            <a:pPr marL="360000" lvl="1"/>
            <a:r>
              <a:rPr lang="fr-FR" sz="1200">
                <a:solidFill>
                  <a:schemeClr val="tx1"/>
                </a:solidFill>
              </a:rPr>
              <a:t>Entre 100 et 249 clients :</a:t>
            </a:r>
            <a:r>
              <a:rPr lang="fr-FR" sz="1200">
                <a:solidFill>
                  <a:schemeClr val="tx1"/>
                </a:solidFill>
                <a:sym typeface="Wingdings" panose="05000000000000000000" pitchFamily="2" charset="2"/>
              </a:rPr>
              <a:t> </a:t>
            </a:r>
            <a:r>
              <a:rPr lang="fr-FR" sz="1200" b="1">
                <a:solidFill>
                  <a:schemeClr val="tx1"/>
                </a:solidFill>
              </a:rPr>
              <a:t>63€ </a:t>
            </a:r>
            <a:r>
              <a:rPr lang="fr-FR" sz="1200">
                <a:solidFill>
                  <a:schemeClr val="tx1"/>
                </a:solidFill>
              </a:rPr>
              <a:t>/ client	</a:t>
            </a:r>
          </a:p>
          <a:p>
            <a:pPr marL="360000" lvl="1"/>
            <a:r>
              <a:rPr lang="fr-FR" sz="1200">
                <a:solidFill>
                  <a:schemeClr val="tx1"/>
                </a:solidFill>
              </a:rPr>
              <a:t>A partir de </a:t>
            </a:r>
            <a:r>
              <a:rPr lang="fr-FR" sz="1200" u="sng">
                <a:solidFill>
                  <a:schemeClr val="tx1"/>
                </a:solidFill>
              </a:rPr>
              <a:t>250 clients </a:t>
            </a:r>
            <a:r>
              <a:rPr lang="fr-FR" sz="1200">
                <a:solidFill>
                  <a:schemeClr val="tx1"/>
                </a:solidFill>
              </a:rPr>
              <a:t>:</a:t>
            </a:r>
            <a:r>
              <a:rPr lang="fr-FR" sz="1200">
                <a:solidFill>
                  <a:schemeClr val="tx1"/>
                </a:solidFill>
                <a:sym typeface="Wingdings" panose="05000000000000000000" pitchFamily="2" charset="2"/>
              </a:rPr>
              <a:t> </a:t>
            </a:r>
            <a:r>
              <a:rPr lang="fr-FR" sz="1200" b="1">
                <a:solidFill>
                  <a:schemeClr val="tx1"/>
                </a:solidFill>
              </a:rPr>
              <a:t>50€ </a:t>
            </a:r>
            <a:r>
              <a:rPr lang="fr-FR" sz="1200">
                <a:solidFill>
                  <a:schemeClr val="tx1"/>
                </a:solidFill>
              </a:rPr>
              <a:t>/ client</a:t>
            </a:r>
            <a:endParaRPr lang="fr-FR" sz="1000" i="0" u="none" strike="noStrike" kern="1200" cap="none" spc="0" normalizeH="0" baseline="0" noProof="0">
              <a:ln>
                <a:noFill/>
              </a:ln>
              <a:solidFill>
                <a:sysClr val="windowText" lastClr="000000"/>
              </a:solidFill>
              <a:effectLst/>
              <a:uLnTx/>
              <a:uFillTx/>
              <a:latin typeface="Sage Text"/>
            </a:endParaRPr>
          </a:p>
        </p:txBody>
      </p:sp>
      <p:sp>
        <p:nvSpPr>
          <p:cNvPr id="16" name="Rectangle : coins arrondis 15">
            <a:extLst>
              <a:ext uri="{FF2B5EF4-FFF2-40B4-BE49-F238E27FC236}">
                <a16:creationId xmlns:a16="http://schemas.microsoft.com/office/drawing/2014/main" id="{2D7876C7-862B-0AD3-31BA-8963B615D78C}"/>
              </a:ext>
            </a:extLst>
          </p:cNvPr>
          <p:cNvSpPr/>
          <p:nvPr/>
        </p:nvSpPr>
        <p:spPr>
          <a:xfrm>
            <a:off x="6603151" y="1556572"/>
            <a:ext cx="4956048" cy="3209894"/>
          </a:xfrm>
          <a:prstGeom prst="roundRect">
            <a:avLst>
              <a:gd name="adj" fmla="val 3877"/>
            </a:avLst>
          </a:prstGeom>
          <a:solidFill>
            <a:schemeClr val="tx1">
              <a:lumMod val="85000"/>
              <a:lumOff val="15000"/>
            </a:schemeClr>
          </a:solidFill>
          <a:ln w="1905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err="1">
              <a:ln>
                <a:noFill/>
              </a:ln>
              <a:solidFill>
                <a:srgbClr val="000000"/>
              </a:solidFill>
              <a:effectLst/>
              <a:uLnTx/>
              <a:uFillTx/>
              <a:latin typeface="Sage Text" panose="02010503040201060103" pitchFamily="2" charset="77"/>
              <a:ea typeface="+mn-ea"/>
              <a:cs typeface="+mn-cs"/>
            </a:endParaRPr>
          </a:p>
        </p:txBody>
      </p:sp>
      <p:sp>
        <p:nvSpPr>
          <p:cNvPr id="17" name="ZoneTexte 16">
            <a:extLst>
              <a:ext uri="{FF2B5EF4-FFF2-40B4-BE49-F238E27FC236}">
                <a16:creationId xmlns:a16="http://schemas.microsoft.com/office/drawing/2014/main" id="{FC1B4CE3-E7AD-5938-E1F7-DFF764F05EAE}"/>
              </a:ext>
            </a:extLst>
          </p:cNvPr>
          <p:cNvSpPr txBox="1"/>
          <p:nvPr/>
        </p:nvSpPr>
        <p:spPr>
          <a:xfrm>
            <a:off x="7177041" y="1651670"/>
            <a:ext cx="3767328"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a:ln>
                  <a:noFill/>
                </a:ln>
                <a:solidFill>
                  <a:srgbClr val="FFFFFF"/>
                </a:solidFill>
                <a:effectLst/>
                <a:uLnTx/>
                <a:uFillTx/>
                <a:latin typeface="Sage Text" panose="02010503040201060103" pitchFamily="2" charset="77"/>
                <a:ea typeface="+mn-ea"/>
                <a:cs typeface="+mn-cs"/>
              </a:rPr>
              <a:t>Modalités de facturation</a:t>
            </a:r>
          </a:p>
        </p:txBody>
      </p:sp>
      <p:cxnSp>
        <p:nvCxnSpPr>
          <p:cNvPr id="18" name="Connecteur droit 17">
            <a:extLst>
              <a:ext uri="{FF2B5EF4-FFF2-40B4-BE49-F238E27FC236}">
                <a16:creationId xmlns:a16="http://schemas.microsoft.com/office/drawing/2014/main" id="{FC01D78E-1E50-36E7-1B6C-03E1D3DAF1E5}"/>
              </a:ext>
            </a:extLst>
          </p:cNvPr>
          <p:cNvCxnSpPr>
            <a:cxnSpLocks/>
          </p:cNvCxnSpPr>
          <p:nvPr/>
        </p:nvCxnSpPr>
        <p:spPr>
          <a:xfrm>
            <a:off x="7838388" y="2021002"/>
            <a:ext cx="2444634" cy="0"/>
          </a:xfrm>
          <a:prstGeom prst="line">
            <a:avLst/>
          </a:prstGeom>
          <a:ln w="12700" cap="rnd">
            <a:solidFill>
              <a:schemeClr val="tx2"/>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4" name="Rectangle : coins arrondis 23">
            <a:extLst>
              <a:ext uri="{FF2B5EF4-FFF2-40B4-BE49-F238E27FC236}">
                <a16:creationId xmlns:a16="http://schemas.microsoft.com/office/drawing/2014/main" id="{D1198CB7-3671-28E7-61B7-14EAAB882D9C}"/>
              </a:ext>
            </a:extLst>
          </p:cNvPr>
          <p:cNvSpPr/>
          <p:nvPr/>
        </p:nvSpPr>
        <p:spPr>
          <a:xfrm>
            <a:off x="6735683" y="2417176"/>
            <a:ext cx="4650044" cy="1396412"/>
          </a:xfrm>
          <a:prstGeom prst="roundRect">
            <a:avLst>
              <a:gd name="adj" fmla="val 8758"/>
            </a:avLst>
          </a:prstGeom>
          <a:noFill/>
          <a:ln w="38100" cap="rnd">
            <a:noFill/>
            <a:roun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defRPr/>
            </a:pPr>
            <a:r>
              <a:rPr lang="fr-FR" sz="1200" b="1">
                <a:solidFill>
                  <a:schemeClr val="tx2"/>
                </a:solidFill>
                <a:latin typeface="Sage Text"/>
              </a:rPr>
              <a:t>Facturation</a:t>
            </a:r>
            <a:endParaRPr lang="fr-FR" sz="1200">
              <a:solidFill>
                <a:srgbClr val="FFFFFF"/>
              </a:solidFill>
              <a:latin typeface="Sage Text" panose="02010503040201060103" pitchFamily="2" charset="77"/>
            </a:endParaRPr>
          </a:p>
          <a:p>
            <a:pPr marL="0" lvl="1">
              <a:defRPr/>
            </a:pPr>
            <a:r>
              <a:rPr lang="fr-FR" sz="1200">
                <a:solidFill>
                  <a:srgbClr val="FFFFFF"/>
                </a:solidFill>
                <a:latin typeface="Sage Text"/>
              </a:rPr>
              <a:t>Annuelle  d'</a:t>
            </a:r>
            <a:r>
              <a:rPr lang="fr-FR" sz="1200" b="1">
                <a:solidFill>
                  <a:srgbClr val="FFFFFF"/>
                </a:solidFill>
                <a:latin typeface="Sage Text"/>
              </a:rPr>
              <a:t>1/3</a:t>
            </a:r>
            <a:r>
              <a:rPr lang="fr-FR" sz="1200">
                <a:solidFill>
                  <a:srgbClr val="FFFFFF"/>
                </a:solidFill>
                <a:latin typeface="Sage Text"/>
              </a:rPr>
              <a:t> de la redevance </a:t>
            </a:r>
          </a:p>
          <a:p>
            <a:pPr marL="0" lvl="1">
              <a:defRPr/>
            </a:pPr>
            <a:r>
              <a:rPr lang="fr-FR" sz="1200" b="1">
                <a:solidFill>
                  <a:srgbClr val="FFFFFF"/>
                </a:solidFill>
                <a:latin typeface="Sage Text"/>
              </a:rPr>
              <a:t>Engagement</a:t>
            </a:r>
            <a:r>
              <a:rPr lang="fr-FR" sz="1200" b="1">
                <a:solidFill>
                  <a:schemeClr val="tx2"/>
                </a:solidFill>
                <a:latin typeface="Sage Text"/>
              </a:rPr>
              <a:t> </a:t>
            </a:r>
            <a:r>
              <a:rPr lang="fr-FR" sz="1200" b="1">
                <a:solidFill>
                  <a:srgbClr val="FFFFFF"/>
                </a:solidFill>
                <a:latin typeface="Sage Text"/>
              </a:rPr>
              <a:t>3 ans </a:t>
            </a:r>
            <a:r>
              <a:rPr lang="fr-FR" sz="1200">
                <a:solidFill>
                  <a:srgbClr val="FFFFFF"/>
                </a:solidFill>
                <a:latin typeface="Sage Text"/>
              </a:rPr>
              <a:t>avec </a:t>
            </a:r>
            <a:r>
              <a:rPr lang="fr-FR" sz="1200" b="1">
                <a:solidFill>
                  <a:srgbClr val="FFFFFF"/>
                </a:solidFill>
                <a:latin typeface="Sage Text"/>
              </a:rPr>
              <a:t>tacite</a:t>
            </a:r>
            <a:r>
              <a:rPr lang="fr-FR" sz="1200">
                <a:solidFill>
                  <a:srgbClr val="FFFFFF"/>
                </a:solidFill>
                <a:latin typeface="Sage Text"/>
              </a:rPr>
              <a:t> reconduction 1 an </a:t>
            </a:r>
            <a:br>
              <a:rPr lang="fr-FR" sz="1200">
                <a:solidFill>
                  <a:srgbClr val="FFFFFF"/>
                </a:solidFill>
                <a:latin typeface="Sage Text"/>
              </a:rPr>
            </a:br>
            <a:r>
              <a:rPr lang="fr-FR" sz="1200">
                <a:solidFill>
                  <a:srgbClr val="FFFFFF"/>
                </a:solidFill>
                <a:latin typeface="Sage Text"/>
              </a:rPr>
              <a:t>à l’issue des 3 ans</a:t>
            </a:r>
          </a:p>
          <a:p>
            <a:pPr marL="0" lvl="1">
              <a:defRPr/>
            </a:pPr>
            <a:r>
              <a:rPr lang="fr-FR" sz="1200">
                <a:solidFill>
                  <a:srgbClr val="FFFFFF"/>
                </a:solidFill>
                <a:latin typeface="Sage Text"/>
              </a:rPr>
              <a:t>Pas de résiliation sur les 3 ans</a:t>
            </a:r>
          </a:p>
          <a:p>
            <a:pPr marL="0" lvl="1">
              <a:defRPr/>
            </a:pPr>
            <a:r>
              <a:rPr lang="en-US" sz="1200"/>
              <a:t>Prix </a:t>
            </a:r>
            <a:r>
              <a:rPr lang="en-US" sz="1200" err="1"/>
              <a:t>en</a:t>
            </a:r>
            <a:r>
              <a:rPr lang="en-US" sz="1200"/>
              <a:t> € – pas de </a:t>
            </a:r>
            <a:r>
              <a:rPr lang="en-US" sz="1200" err="1"/>
              <a:t>crédits</a:t>
            </a:r>
            <a:r>
              <a:rPr lang="en-US" sz="1200"/>
              <a:t> services</a:t>
            </a:r>
          </a:p>
          <a:p>
            <a:pPr marL="0" lvl="1">
              <a:defRPr/>
            </a:pPr>
            <a:endParaRPr lang="en-US" sz="1200">
              <a:solidFill>
                <a:srgbClr val="FFFFFF"/>
              </a:solidFill>
              <a:latin typeface="Sage Text" panose="02010503040201060103" pitchFamily="2" charset="77"/>
              <a:sym typeface="Wingdings" panose="05000000000000000000" pitchFamily="2" charset="2"/>
            </a:endParaRPr>
          </a:p>
          <a:p>
            <a:pPr marL="457200" lvl="2">
              <a:defRPr/>
            </a:pPr>
            <a:r>
              <a:rPr lang="en-US" sz="1200">
                <a:solidFill>
                  <a:srgbClr val="FFFFFF"/>
                </a:solidFill>
                <a:latin typeface="Sage Text" panose="02010503040201060103" pitchFamily="2" charset="77"/>
                <a:sym typeface="Wingdings" panose="05000000000000000000" pitchFamily="2" charset="2"/>
              </a:rPr>
              <a:t>=&gt; </a:t>
            </a:r>
            <a:r>
              <a:rPr lang="en-US" sz="1200" b="1">
                <a:solidFill>
                  <a:schemeClr val="tx2"/>
                </a:solidFill>
                <a:latin typeface="Sage Text" panose="02010503040201060103" pitchFamily="2" charset="77"/>
                <a:sym typeface="Wingdings" panose="05000000000000000000" pitchFamily="2" charset="2"/>
              </a:rPr>
              <a:t>Reconnaissance</a:t>
            </a:r>
            <a:r>
              <a:rPr lang="en-US" sz="1200">
                <a:solidFill>
                  <a:srgbClr val="FFFFFF"/>
                </a:solidFill>
                <a:latin typeface="Sage Text" panose="02010503040201060103" pitchFamily="2" charset="77"/>
                <a:sym typeface="Wingdings" panose="05000000000000000000" pitchFamily="2" charset="2"/>
              </a:rPr>
              <a:t> </a:t>
            </a:r>
            <a:r>
              <a:rPr lang="en-US" sz="1200" b="1">
                <a:solidFill>
                  <a:schemeClr val="tx2"/>
                </a:solidFill>
                <a:latin typeface="Sage Text" panose="02010503040201060103" pitchFamily="2" charset="77"/>
                <a:sym typeface="Wingdings" panose="05000000000000000000" pitchFamily="2" charset="2"/>
              </a:rPr>
              <a:t>ARR</a:t>
            </a:r>
            <a:endParaRPr lang="fr-FR" sz="1200" b="1">
              <a:solidFill>
                <a:schemeClr val="tx2"/>
              </a:solidFill>
              <a:latin typeface="Sage Text" panose="02010503040201060103" pitchFamily="2" charset="77"/>
              <a:sym typeface="Wingdings" panose="05000000000000000000" pitchFamily="2" charset="2"/>
            </a:endParaRPr>
          </a:p>
          <a:p>
            <a:pPr marL="0" lvl="1">
              <a:defRPr/>
            </a:pPr>
            <a:endParaRPr lang="fr-FR" sz="1100">
              <a:solidFill>
                <a:srgbClr val="FFFFFF"/>
              </a:solidFill>
              <a:latin typeface="Sage Text"/>
            </a:endParaRPr>
          </a:p>
          <a:p>
            <a:pPr marL="171450" lvl="1" indent="-171450">
              <a:buFont typeface="Arial"/>
              <a:buChar char="•"/>
              <a:defRPr/>
            </a:pPr>
            <a:endParaRPr lang="fr-FR" sz="1100">
              <a:solidFill>
                <a:srgbClr val="FFFFFF"/>
              </a:solidFill>
              <a:latin typeface="Sage Text"/>
            </a:endParaRPr>
          </a:p>
          <a:p>
            <a:pPr marL="171450" indent="-171450">
              <a:buFont typeface="Arial" panose="020B0604020202020204" pitchFamily="34" charset="0"/>
              <a:buChar char="•"/>
              <a:defRPr/>
            </a:pPr>
            <a:endParaRPr lang="fr-FR" sz="1100">
              <a:solidFill>
                <a:srgbClr val="FFFFFF"/>
              </a:solidFill>
              <a:latin typeface="Sage Text"/>
            </a:endParaRPr>
          </a:p>
          <a:p>
            <a:pPr>
              <a:defRPr/>
            </a:pPr>
            <a:endParaRPr lang="fr-FR" sz="1100">
              <a:solidFill>
                <a:srgbClr val="FFFFFF"/>
              </a:solidFill>
              <a:latin typeface="Sage Text"/>
            </a:endParaRPr>
          </a:p>
          <a:p>
            <a:pPr marL="90170" indent="-90170">
              <a:buFont typeface="Arial" panose="020B0604020202020204" pitchFamily="34" charset="0"/>
              <a:buChar char="•"/>
              <a:defRPr/>
            </a:pPr>
            <a:endParaRPr lang="fr-FR" sz="1100">
              <a:solidFill>
                <a:srgbClr val="FFFFFF"/>
              </a:solidFill>
              <a:latin typeface="Sage Text" panose="02010503040201060103" pitchFamily="2" charset="77"/>
            </a:endParaRPr>
          </a:p>
        </p:txBody>
      </p:sp>
      <p:cxnSp>
        <p:nvCxnSpPr>
          <p:cNvPr id="5" name="Connecteur droit 4">
            <a:extLst>
              <a:ext uri="{FF2B5EF4-FFF2-40B4-BE49-F238E27FC236}">
                <a16:creationId xmlns:a16="http://schemas.microsoft.com/office/drawing/2014/main" id="{7283CE9B-2D48-6056-6B1A-1C48333ED485}"/>
              </a:ext>
            </a:extLst>
          </p:cNvPr>
          <p:cNvCxnSpPr>
            <a:cxnSpLocks/>
          </p:cNvCxnSpPr>
          <p:nvPr/>
        </p:nvCxnSpPr>
        <p:spPr>
          <a:xfrm>
            <a:off x="1841789" y="2271250"/>
            <a:ext cx="2444634" cy="0"/>
          </a:xfrm>
          <a:prstGeom prst="line">
            <a:avLst/>
          </a:prstGeom>
          <a:ln w="12700" cap="rnd">
            <a:solidFill>
              <a:schemeClr val="tx2"/>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696F784B-4448-A6A3-9B6A-506EFD267FB4}"/>
              </a:ext>
            </a:extLst>
          </p:cNvPr>
          <p:cNvSpPr txBox="1"/>
          <p:nvPr/>
        </p:nvSpPr>
        <p:spPr>
          <a:xfrm>
            <a:off x="488261" y="5169163"/>
            <a:ext cx="10680192" cy="1000233"/>
          </a:xfrm>
          <a:prstGeom prst="rect">
            <a:avLst/>
          </a:prstGeom>
          <a:noFill/>
        </p:spPr>
        <p:txBody>
          <a:bodyPr wrap="square" lIns="0" tIns="0" rIns="0" bIns="0" rtlCol="0">
            <a:noAutofit/>
          </a:bodyPr>
          <a:lstStyle/>
          <a:p>
            <a:pPr algn="l"/>
            <a:r>
              <a:rPr lang="fr-FR" sz="1400" b="1">
                <a:solidFill>
                  <a:schemeClr val="tx2"/>
                </a:solidFill>
                <a:latin typeface="Sage Text"/>
              </a:rPr>
              <a:t>Exemple de facturation</a:t>
            </a:r>
          </a:p>
          <a:p>
            <a:pPr algn="l"/>
            <a:r>
              <a:rPr lang="fr-FR" sz="1400">
                <a:solidFill>
                  <a:schemeClr val="bg1"/>
                </a:solidFill>
                <a:latin typeface="Sage Text" panose="02010503040201060103" pitchFamily="2" charset="77"/>
              </a:rPr>
              <a:t>En octobre 2025, j</a:t>
            </a:r>
            <a:r>
              <a:rPr lang="fr-FR" sz="1400" b="0" i="0">
                <a:solidFill>
                  <a:schemeClr val="bg1"/>
                </a:solidFill>
                <a:latin typeface="Sage Text" panose="02010503040201060103" pitchFamily="2" charset="77"/>
              </a:rPr>
              <a:t>’achète </a:t>
            </a:r>
            <a:r>
              <a:rPr lang="fr-FR" sz="1400" b="1" i="0">
                <a:solidFill>
                  <a:schemeClr val="bg1"/>
                </a:solidFill>
                <a:latin typeface="Sage Text" panose="02010503040201060103" pitchFamily="2" charset="77"/>
              </a:rPr>
              <a:t>510 </a:t>
            </a:r>
            <a:r>
              <a:rPr lang="fr-FR" sz="1400" b="1" i="0" err="1">
                <a:solidFill>
                  <a:schemeClr val="bg1"/>
                </a:solidFill>
                <a:latin typeface="Sage Text" panose="02010503040201060103" pitchFamily="2" charset="77"/>
              </a:rPr>
              <a:t>Pass</a:t>
            </a:r>
            <a:r>
              <a:rPr lang="fr-FR" sz="1400" b="1" i="0">
                <a:solidFill>
                  <a:schemeClr val="bg1"/>
                </a:solidFill>
                <a:latin typeface="Sage Text" panose="02010503040201060103" pitchFamily="2" charset="77"/>
              </a:rPr>
              <a:t> </a:t>
            </a:r>
            <a:r>
              <a:rPr lang="fr-FR" sz="1400" i="0">
                <a:solidFill>
                  <a:schemeClr val="bg1"/>
                </a:solidFill>
                <a:latin typeface="Sage Text" panose="02010503040201060103" pitchFamily="2" charset="77"/>
              </a:rPr>
              <a:t>Facture Electronique </a:t>
            </a:r>
            <a:r>
              <a:rPr lang="fr-FR" sz="1400" b="0" i="0">
                <a:solidFill>
                  <a:schemeClr val="bg1"/>
                </a:solidFill>
                <a:latin typeface="Sage Text" panose="02010503040201060103" pitchFamily="2" charset="77"/>
              </a:rPr>
              <a:t>: je paye 510 * 50€ = </a:t>
            </a:r>
            <a:r>
              <a:rPr lang="fr-FR" sz="1400" b="1" i="0">
                <a:solidFill>
                  <a:schemeClr val="bg1"/>
                </a:solidFill>
                <a:latin typeface="Sage Text" panose="02010503040201060103" pitchFamily="2" charset="77"/>
              </a:rPr>
              <a:t>25 500€</a:t>
            </a:r>
          </a:p>
          <a:p>
            <a:pPr algn="l"/>
            <a:r>
              <a:rPr lang="fr-FR" sz="1400">
                <a:solidFill>
                  <a:schemeClr val="bg1"/>
                </a:solidFill>
                <a:latin typeface="Sage Text" panose="02010503040201060103" pitchFamily="2" charset="77"/>
              </a:rPr>
              <a:t>Je payerai 25 500€ en octobre 2026 et à nouveau en octobre 2027. </a:t>
            </a:r>
          </a:p>
          <a:p>
            <a:pPr algn="l"/>
            <a:r>
              <a:rPr lang="fr-FR" sz="1400" b="0" i="0">
                <a:solidFill>
                  <a:schemeClr val="bg1"/>
                </a:solidFill>
                <a:latin typeface="Sage Text" panose="02010503040201060103" pitchFamily="2" charset="77"/>
              </a:rPr>
              <a:t>En octobre</a:t>
            </a:r>
            <a:r>
              <a:rPr lang="fr-FR" sz="1400">
                <a:solidFill>
                  <a:schemeClr val="bg1"/>
                </a:solidFill>
                <a:latin typeface="Sage Text" panose="02010503040201060103" pitchFamily="2" charset="77"/>
              </a:rPr>
              <a:t> 2028, l’offre sera réabonnée tacitement pour 1 année 510 * 50€.</a:t>
            </a:r>
            <a:endParaRPr lang="fr-FR" sz="1400" b="0" i="0">
              <a:solidFill>
                <a:schemeClr val="bg1"/>
              </a:solidFill>
              <a:latin typeface="Sage Text" panose="02010503040201060103" pitchFamily="2" charset="77"/>
            </a:endParaRPr>
          </a:p>
        </p:txBody>
      </p:sp>
    </p:spTree>
    <p:custDataLst>
      <p:tags r:id="rId1"/>
    </p:custDataLst>
    <p:extLst>
      <p:ext uri="{BB962C8B-B14F-4D97-AF65-F5344CB8AC3E}">
        <p14:creationId xmlns:p14="http://schemas.microsoft.com/office/powerpoint/2010/main" val="2663051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P spid="17" grpId="0"/>
      <p:bldP spid="24"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39B6B-4391-D540-21A5-A02B827E435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48F17C1-BE12-728C-A6B9-0483B31AB1DC}"/>
              </a:ext>
            </a:extLst>
          </p:cNvPr>
          <p:cNvSpPr>
            <a:spLocks noGrp="1"/>
          </p:cNvSpPr>
          <p:nvPr>
            <p:ph type="title"/>
          </p:nvPr>
        </p:nvSpPr>
        <p:spPr/>
        <p:txBody>
          <a:bodyPr/>
          <a:lstStyle/>
          <a:p>
            <a:r>
              <a:rPr lang="fr-BE"/>
              <a:t>Offre Pack heures de prestation</a:t>
            </a:r>
            <a:endParaRPr lang="fr-FR"/>
          </a:p>
        </p:txBody>
      </p:sp>
      <p:sp>
        <p:nvSpPr>
          <p:cNvPr id="4" name="Espace réservé du numéro de diapositive 3">
            <a:extLst>
              <a:ext uri="{FF2B5EF4-FFF2-40B4-BE49-F238E27FC236}">
                <a16:creationId xmlns:a16="http://schemas.microsoft.com/office/drawing/2014/main" id="{8C9A3823-0565-DE44-F782-17366D210056}"/>
              </a:ext>
            </a:extLst>
          </p:cNvPr>
          <p:cNvSpPr>
            <a:spLocks noGrp="1"/>
          </p:cNvSpPr>
          <p:nvPr>
            <p:ph type="sldNum" sz="quarter" idx="13"/>
          </p:nvPr>
        </p:nvSpPr>
        <p:spPr/>
        <p:txBody>
          <a:bodyPr/>
          <a:lstStyle/>
          <a:p>
            <a:pPr>
              <a:defRPr/>
            </a:pPr>
            <a:r>
              <a:rPr lang="fr-FR"/>
              <a:t>Page </a:t>
            </a:r>
            <a:fld id="{823F7ECD-4651-4796-BF90-8D51598E40E9}" type="slidenum">
              <a:rPr smtClean="0"/>
              <a:pPr>
                <a:defRPr/>
              </a:pPr>
              <a:t>6</a:t>
            </a:fld>
            <a:endParaRPr/>
          </a:p>
        </p:txBody>
      </p:sp>
      <p:cxnSp>
        <p:nvCxnSpPr>
          <p:cNvPr id="5" name="Connecteur droit 4">
            <a:extLst>
              <a:ext uri="{FF2B5EF4-FFF2-40B4-BE49-F238E27FC236}">
                <a16:creationId xmlns:a16="http://schemas.microsoft.com/office/drawing/2014/main" id="{66875113-70C9-BE04-90FE-F7C6AC3D5301}"/>
              </a:ext>
            </a:extLst>
          </p:cNvPr>
          <p:cNvCxnSpPr>
            <a:cxnSpLocks/>
          </p:cNvCxnSpPr>
          <p:nvPr/>
        </p:nvCxnSpPr>
        <p:spPr>
          <a:xfrm>
            <a:off x="4182643" y="2142897"/>
            <a:ext cx="55545" cy="3101963"/>
          </a:xfrm>
          <a:prstGeom prst="line">
            <a:avLst/>
          </a:prstGeom>
          <a:ln w="19050" cap="rnd">
            <a:solidFill>
              <a:schemeClr val="tx1"/>
            </a:solidFill>
            <a:prstDash val="sysDot"/>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Connecteur droit 5">
            <a:extLst>
              <a:ext uri="{FF2B5EF4-FFF2-40B4-BE49-F238E27FC236}">
                <a16:creationId xmlns:a16="http://schemas.microsoft.com/office/drawing/2014/main" id="{AE06E951-3A5A-87DC-BD38-F78EC00D2E48}"/>
              </a:ext>
            </a:extLst>
          </p:cNvPr>
          <p:cNvCxnSpPr>
            <a:cxnSpLocks/>
          </p:cNvCxnSpPr>
          <p:nvPr/>
        </p:nvCxnSpPr>
        <p:spPr>
          <a:xfrm>
            <a:off x="8001733" y="2142897"/>
            <a:ext cx="0" cy="2988000"/>
          </a:xfrm>
          <a:prstGeom prst="line">
            <a:avLst/>
          </a:prstGeom>
          <a:ln w="19050" cap="rnd">
            <a:solidFill>
              <a:schemeClr val="tx1"/>
            </a:solidFill>
            <a:prstDash val="sysDot"/>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7" name="Picture 2" descr="Bullseye Over Light">
            <a:extLst>
              <a:ext uri="{FF2B5EF4-FFF2-40B4-BE49-F238E27FC236}">
                <a16:creationId xmlns:a16="http://schemas.microsoft.com/office/drawing/2014/main" id="{1CD5407E-BAF9-E653-6CE3-BFCB99261B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979" y="2110524"/>
            <a:ext cx="540000" cy="5400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4C11B129-44D8-CE8D-39BB-9075E21DD8ED}"/>
              </a:ext>
            </a:extLst>
          </p:cNvPr>
          <p:cNvSpPr/>
          <p:nvPr/>
        </p:nvSpPr>
        <p:spPr>
          <a:xfrm>
            <a:off x="1427098" y="2019841"/>
            <a:ext cx="2700000" cy="720000"/>
          </a:xfrm>
          <a:prstGeom prst="rect">
            <a:avLst/>
          </a:prstGeom>
          <a:noFill/>
          <a:ln w="381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BE" b="1">
                <a:solidFill>
                  <a:schemeClr val="tx1"/>
                </a:solidFill>
                <a:latin typeface="Sage Text" panose="02010503040201060103" pitchFamily="2" charset="77"/>
              </a:rPr>
              <a:t>Contexte </a:t>
            </a:r>
          </a:p>
          <a:p>
            <a:r>
              <a:rPr lang="fr-BE" b="1">
                <a:solidFill>
                  <a:schemeClr val="tx1"/>
                </a:solidFill>
                <a:latin typeface="Sage Text" panose="02010503040201060103" pitchFamily="2" charset="77"/>
              </a:rPr>
              <a:t>et enjeux business</a:t>
            </a:r>
            <a:endParaRPr lang="fr-FR" b="1" err="1">
              <a:solidFill>
                <a:schemeClr val="tx1"/>
              </a:solidFill>
              <a:latin typeface="Sage Text" panose="02010503040201060103" pitchFamily="2" charset="77"/>
            </a:endParaRPr>
          </a:p>
        </p:txBody>
      </p:sp>
      <p:sp>
        <p:nvSpPr>
          <p:cNvPr id="11" name="Rectangle 10">
            <a:extLst>
              <a:ext uri="{FF2B5EF4-FFF2-40B4-BE49-F238E27FC236}">
                <a16:creationId xmlns:a16="http://schemas.microsoft.com/office/drawing/2014/main" id="{4B7F615D-A5EC-E88C-52B2-637BAF50ED33}"/>
              </a:ext>
            </a:extLst>
          </p:cNvPr>
          <p:cNvSpPr/>
          <p:nvPr/>
        </p:nvSpPr>
        <p:spPr>
          <a:xfrm>
            <a:off x="9065278" y="2019841"/>
            <a:ext cx="2700000" cy="720000"/>
          </a:xfrm>
          <a:prstGeom prst="rect">
            <a:avLst/>
          </a:prstGeom>
          <a:noFill/>
          <a:ln w="381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BE" b="1">
                <a:solidFill>
                  <a:schemeClr val="tx1"/>
                </a:solidFill>
                <a:latin typeface="Sage Text" panose="02010503040201060103" pitchFamily="2" charset="77"/>
              </a:rPr>
              <a:t>Détails </a:t>
            </a:r>
          </a:p>
          <a:p>
            <a:r>
              <a:rPr lang="fr-BE" b="1">
                <a:solidFill>
                  <a:schemeClr val="tx1"/>
                </a:solidFill>
                <a:latin typeface="Sage Text" panose="02010503040201060103" pitchFamily="2" charset="77"/>
              </a:rPr>
              <a:t>de l’offre</a:t>
            </a:r>
            <a:endParaRPr lang="fr-FR" b="1">
              <a:solidFill>
                <a:schemeClr val="tx1"/>
              </a:solidFill>
              <a:latin typeface="Sage Text" panose="02010503040201060103" pitchFamily="2" charset="77"/>
            </a:endParaRPr>
          </a:p>
        </p:txBody>
      </p:sp>
      <p:sp>
        <p:nvSpPr>
          <p:cNvPr id="12" name="Rectangle 11">
            <a:extLst>
              <a:ext uri="{FF2B5EF4-FFF2-40B4-BE49-F238E27FC236}">
                <a16:creationId xmlns:a16="http://schemas.microsoft.com/office/drawing/2014/main" id="{8619D355-D989-1CCB-59A5-789F61D6394B}"/>
              </a:ext>
            </a:extLst>
          </p:cNvPr>
          <p:cNvSpPr/>
          <p:nvPr/>
        </p:nvSpPr>
        <p:spPr>
          <a:xfrm>
            <a:off x="5246188" y="2019841"/>
            <a:ext cx="2700000" cy="720000"/>
          </a:xfrm>
          <a:prstGeom prst="rect">
            <a:avLst/>
          </a:prstGeom>
          <a:noFill/>
          <a:ln w="381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BE" b="1">
                <a:solidFill>
                  <a:schemeClr val="tx1"/>
                </a:solidFill>
                <a:latin typeface="Sage Text" panose="02010503040201060103" pitchFamily="2" charset="77"/>
              </a:rPr>
              <a:t>Avantages pour</a:t>
            </a:r>
          </a:p>
          <a:p>
            <a:r>
              <a:rPr lang="fr-BE" b="1">
                <a:solidFill>
                  <a:schemeClr val="tx1"/>
                </a:solidFill>
                <a:latin typeface="Sage Text" panose="02010503040201060103" pitchFamily="2" charset="77"/>
              </a:rPr>
              <a:t>les partenaires</a:t>
            </a:r>
            <a:endParaRPr lang="fr-FR" b="1" err="1">
              <a:solidFill>
                <a:schemeClr val="tx1"/>
              </a:solidFill>
              <a:latin typeface="Sage Text" panose="02010503040201060103" pitchFamily="2" charset="77"/>
            </a:endParaRPr>
          </a:p>
        </p:txBody>
      </p:sp>
      <p:sp>
        <p:nvSpPr>
          <p:cNvPr id="16" name="Rectangle 15">
            <a:extLst>
              <a:ext uri="{FF2B5EF4-FFF2-40B4-BE49-F238E27FC236}">
                <a16:creationId xmlns:a16="http://schemas.microsoft.com/office/drawing/2014/main" id="{6D07ED31-FA29-DD39-36A8-2B08FFA03D39}"/>
              </a:ext>
            </a:extLst>
          </p:cNvPr>
          <p:cNvSpPr/>
          <p:nvPr/>
        </p:nvSpPr>
        <p:spPr>
          <a:xfrm>
            <a:off x="4238188" y="3039540"/>
            <a:ext cx="3708000" cy="1800000"/>
          </a:xfrm>
          <a:prstGeom prst="rect">
            <a:avLst/>
          </a:prstGeom>
          <a:noFill/>
          <a:ln w="381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Clr>
                <a:schemeClr val="tx2"/>
              </a:buClr>
              <a:buFont typeface="Arial" panose="020B0604020202020204" pitchFamily="34" charset="0"/>
              <a:buChar char="•"/>
            </a:pPr>
            <a:r>
              <a:rPr lang="fr-FR" sz="1400">
                <a:solidFill>
                  <a:schemeClr val="tx1"/>
                </a:solidFill>
              </a:rPr>
              <a:t>Libérer les équipes consulting pour des clients complexes et les équipes commerciales pour le NCA.</a:t>
            </a:r>
            <a:r>
              <a:rPr lang="en-US" sz="1400">
                <a:solidFill>
                  <a:schemeClr val="tx1"/>
                </a:solidFill>
              </a:rPr>
              <a:t>​</a:t>
            </a:r>
            <a:endParaRPr lang="en-US" sz="1100">
              <a:solidFill>
                <a:schemeClr val="tx1"/>
              </a:solidFill>
            </a:endParaRPr>
          </a:p>
          <a:p>
            <a:pPr marL="171450" indent="-171450">
              <a:buClr>
                <a:schemeClr val="tx2"/>
              </a:buClr>
              <a:buFont typeface="Arial" panose="020B0604020202020204" pitchFamily="34" charset="0"/>
              <a:buChar char="•"/>
            </a:pPr>
            <a:endParaRPr lang="fr-FR" sz="1100">
              <a:solidFill>
                <a:schemeClr val="tx1"/>
              </a:solidFill>
            </a:endParaRPr>
          </a:p>
          <a:p>
            <a:pPr marL="171450" indent="-171450">
              <a:buClr>
                <a:schemeClr val="tx2"/>
              </a:buClr>
              <a:buFont typeface="Arial" panose="020B0604020202020204" pitchFamily="34" charset="0"/>
              <a:buChar char="•"/>
            </a:pPr>
            <a:r>
              <a:rPr lang="fr-FR" sz="1400">
                <a:solidFill>
                  <a:schemeClr val="tx1"/>
                </a:solidFill>
              </a:rPr>
              <a:t>Sécuriser vos clients (</a:t>
            </a:r>
            <a:r>
              <a:rPr lang="fr-FR" sz="1400" err="1">
                <a:solidFill>
                  <a:schemeClr val="tx1"/>
                </a:solidFill>
              </a:rPr>
              <a:t>Inlife</a:t>
            </a:r>
            <a:r>
              <a:rPr lang="fr-FR" sz="1400">
                <a:solidFill>
                  <a:schemeClr val="tx1"/>
                </a:solidFill>
              </a:rPr>
              <a:t>) : clients satisfaits et prêts à produire et recevoir des factures électroniques / éviter le </a:t>
            </a:r>
            <a:r>
              <a:rPr lang="fr-FR" sz="1400" err="1">
                <a:solidFill>
                  <a:schemeClr val="tx1"/>
                </a:solidFill>
              </a:rPr>
              <a:t>churn</a:t>
            </a:r>
            <a:r>
              <a:rPr lang="fr-FR" sz="1400">
                <a:solidFill>
                  <a:schemeClr val="tx1"/>
                </a:solidFill>
              </a:rPr>
              <a:t>.</a:t>
            </a:r>
            <a:r>
              <a:rPr lang="en-US" sz="1400">
                <a:solidFill>
                  <a:schemeClr val="tx1"/>
                </a:solidFill>
              </a:rPr>
              <a:t>​</a:t>
            </a:r>
            <a:endParaRPr lang="en-US" sz="1100">
              <a:solidFill>
                <a:schemeClr val="tx1"/>
              </a:solidFill>
            </a:endParaRPr>
          </a:p>
          <a:p>
            <a:pPr marL="285750" indent="-285750">
              <a:buClr>
                <a:schemeClr val="tx2"/>
              </a:buClr>
              <a:buFont typeface="Arial" panose="020B0604020202020204" pitchFamily="34" charset="0"/>
              <a:buChar char="•"/>
            </a:pPr>
            <a:endParaRPr lang="fr-FR" sz="1400">
              <a:solidFill>
                <a:schemeClr val="tx1"/>
              </a:solidFill>
            </a:endParaRPr>
          </a:p>
        </p:txBody>
      </p:sp>
      <p:sp>
        <p:nvSpPr>
          <p:cNvPr id="17" name="Rectangle 16">
            <a:extLst>
              <a:ext uri="{FF2B5EF4-FFF2-40B4-BE49-F238E27FC236}">
                <a16:creationId xmlns:a16="http://schemas.microsoft.com/office/drawing/2014/main" id="{7CAC979B-1630-1018-1ECF-21547E873023}"/>
              </a:ext>
            </a:extLst>
          </p:cNvPr>
          <p:cNvSpPr/>
          <p:nvPr/>
        </p:nvSpPr>
        <p:spPr>
          <a:xfrm>
            <a:off x="8057278" y="3039540"/>
            <a:ext cx="3708000" cy="1800000"/>
          </a:xfrm>
          <a:prstGeom prst="rect">
            <a:avLst/>
          </a:prstGeom>
          <a:noFill/>
          <a:ln w="381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spcAft>
                <a:spcPts val="600"/>
              </a:spcAft>
              <a:buClr>
                <a:schemeClr val="tx2"/>
              </a:buClr>
              <a:buFont typeface="Arial" panose="020B0604020202020204" pitchFamily="34" charset="0"/>
              <a:buChar char="•"/>
            </a:pPr>
            <a:r>
              <a:rPr lang="fr-FR" sz="1400">
                <a:solidFill>
                  <a:schemeClr val="tx1"/>
                </a:solidFill>
              </a:rPr>
              <a:t>Achat de packs d’heures chaque trimestre / validité trimestre encours + suivant</a:t>
            </a:r>
          </a:p>
          <a:p>
            <a:pPr marL="285750" indent="-285750">
              <a:spcAft>
                <a:spcPts val="600"/>
              </a:spcAft>
              <a:buClr>
                <a:schemeClr val="tx2"/>
              </a:buClr>
              <a:buFont typeface="Arial" panose="020B0604020202020204" pitchFamily="34" charset="0"/>
              <a:buChar char="•"/>
            </a:pPr>
            <a:r>
              <a:rPr lang="fr-FR" sz="1400">
                <a:solidFill>
                  <a:schemeClr val="tx1"/>
                </a:solidFill>
              </a:rPr>
              <a:t>Tarifs qui augmentent chaque trimestre</a:t>
            </a:r>
            <a:endParaRPr lang="fr-FR" sz="1400">
              <a:solidFill>
                <a:schemeClr val="tx2"/>
              </a:solidFill>
            </a:endParaRPr>
          </a:p>
        </p:txBody>
      </p:sp>
      <p:sp>
        <p:nvSpPr>
          <p:cNvPr id="18" name="Rectangle 17">
            <a:extLst>
              <a:ext uri="{FF2B5EF4-FFF2-40B4-BE49-F238E27FC236}">
                <a16:creationId xmlns:a16="http://schemas.microsoft.com/office/drawing/2014/main" id="{C16F773D-1732-EC74-443E-4994596EC5B8}"/>
              </a:ext>
            </a:extLst>
          </p:cNvPr>
          <p:cNvSpPr/>
          <p:nvPr/>
        </p:nvSpPr>
        <p:spPr>
          <a:xfrm>
            <a:off x="419098" y="3039540"/>
            <a:ext cx="3708000" cy="1800000"/>
          </a:xfrm>
          <a:prstGeom prst="rect">
            <a:avLst/>
          </a:prstGeom>
          <a:noFill/>
          <a:ln w="381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Clr>
                <a:schemeClr val="tx2"/>
              </a:buClr>
              <a:buFont typeface="Arial" panose="020B0604020202020204" pitchFamily="34" charset="0"/>
              <a:buChar char="•"/>
            </a:pPr>
            <a:r>
              <a:rPr lang="fr-FR" sz="1400">
                <a:solidFill>
                  <a:schemeClr val="tx1"/>
                </a:solidFill>
              </a:rPr>
              <a:t>Réaliser les mises à jour et migration des données clients en version conforme FE.</a:t>
            </a:r>
            <a:r>
              <a:rPr lang="en-US" sz="1400">
                <a:solidFill>
                  <a:schemeClr val="tx1"/>
                </a:solidFill>
              </a:rPr>
              <a:t>​</a:t>
            </a:r>
          </a:p>
          <a:p>
            <a:pPr>
              <a:buClr>
                <a:schemeClr val="tx2"/>
              </a:buClr>
            </a:pPr>
            <a:endParaRPr lang="fr-FR" sz="1400">
              <a:solidFill>
                <a:schemeClr val="tx1"/>
              </a:solidFill>
            </a:endParaRPr>
          </a:p>
          <a:p>
            <a:pPr marL="171450" indent="-171450">
              <a:buClr>
                <a:schemeClr val="tx2"/>
              </a:buClr>
              <a:buFont typeface="Arial" panose="020B0604020202020204" pitchFamily="34" charset="0"/>
              <a:buChar char="•"/>
            </a:pPr>
            <a:r>
              <a:rPr lang="fr-FR" sz="1400">
                <a:solidFill>
                  <a:schemeClr val="tx1"/>
                </a:solidFill>
              </a:rPr>
              <a:t>Gagner du temps dans le déploiement des versions et assurer aux clients une mise en conformité dans les délais.</a:t>
            </a:r>
            <a:r>
              <a:rPr lang="en-US" sz="1400">
                <a:solidFill>
                  <a:schemeClr val="tx1"/>
                </a:solidFill>
              </a:rPr>
              <a:t>​</a:t>
            </a:r>
          </a:p>
          <a:p>
            <a:pPr marL="285750" indent="-285750">
              <a:buClr>
                <a:schemeClr val="tx2"/>
              </a:buClr>
              <a:buFont typeface="Arial" panose="020B0604020202020204" pitchFamily="34" charset="0"/>
              <a:buChar char="•"/>
            </a:pPr>
            <a:endParaRPr lang="fr-FR" sz="1050">
              <a:solidFill>
                <a:schemeClr val="tx1"/>
              </a:solidFill>
            </a:endParaRPr>
          </a:p>
        </p:txBody>
      </p:sp>
      <p:pic>
        <p:nvPicPr>
          <p:cNvPr id="22" name="Espace réservé pour une image  125">
            <a:extLst>
              <a:ext uri="{FF2B5EF4-FFF2-40B4-BE49-F238E27FC236}">
                <a16:creationId xmlns:a16="http://schemas.microsoft.com/office/drawing/2014/main" id="{FF6FEC55-4EB0-09D3-581A-F0A5C1BE0A2B}"/>
              </a:ext>
            </a:extLst>
          </p:cNvPr>
          <p:cNvPicPr>
            <a:picLocks noChangeAspect="1"/>
          </p:cNvPicPr>
          <p:nvPr/>
        </p:nvPicPr>
        <p:blipFill>
          <a:blip r:embed="rId3">
            <a:extLst>
              <a:ext uri="{96DAC541-7B7A-43D3-8B79-37D633B846F1}">
                <asvg:svgBlip xmlns:asvg="http://schemas.microsoft.com/office/drawing/2016/SVG/main" r:embed="rId4"/>
              </a:ext>
            </a:extLst>
          </a:blip>
          <a:srcRect/>
          <a:stretch>
            <a:fillRect/>
          </a:stretch>
        </p:blipFill>
        <p:spPr>
          <a:xfrm>
            <a:off x="4630069" y="2110524"/>
            <a:ext cx="540000" cy="540000"/>
          </a:xfrm>
          <a:prstGeom prst="rect">
            <a:avLst/>
          </a:prstGeom>
        </p:spPr>
      </p:pic>
      <p:pic>
        <p:nvPicPr>
          <p:cNvPr id="23" name="Espace réservé pour une image  111">
            <a:extLst>
              <a:ext uri="{FF2B5EF4-FFF2-40B4-BE49-F238E27FC236}">
                <a16:creationId xmlns:a16="http://schemas.microsoft.com/office/drawing/2014/main" id="{6EBF6088-C4F0-8F8F-C618-06598C3ADF7D}"/>
              </a:ext>
            </a:extLst>
          </p:cNvPr>
          <p:cNvPicPr>
            <a:picLocks noChangeAspect="1"/>
          </p:cNvPicPr>
          <p:nvPr/>
        </p:nvPicPr>
        <p:blipFill>
          <a:blip r:embed="rId5">
            <a:extLst>
              <a:ext uri="{96DAC541-7B7A-43D3-8B79-37D633B846F1}">
                <asvg:svgBlip xmlns:asvg="http://schemas.microsoft.com/office/drawing/2016/SVG/main" r:embed="rId6"/>
              </a:ext>
            </a:extLst>
          </a:blip>
          <a:srcRect/>
          <a:stretch>
            <a:fillRect/>
          </a:stretch>
        </p:blipFill>
        <p:spPr>
          <a:xfrm>
            <a:off x="8449159" y="2110524"/>
            <a:ext cx="540000" cy="540000"/>
          </a:xfrm>
          <a:prstGeom prst="rect">
            <a:avLst/>
          </a:prstGeom>
        </p:spPr>
      </p:pic>
      <p:sp>
        <p:nvSpPr>
          <p:cNvPr id="14" name="Text Placeholder 2">
            <a:extLst>
              <a:ext uri="{FF2B5EF4-FFF2-40B4-BE49-F238E27FC236}">
                <a16:creationId xmlns:a16="http://schemas.microsoft.com/office/drawing/2014/main" id="{D96F0738-E2E3-E3EF-5E5C-77CC414A0C87}"/>
              </a:ext>
            </a:extLst>
          </p:cNvPr>
          <p:cNvSpPr txBox="1">
            <a:spLocks/>
          </p:cNvSpPr>
          <p:nvPr/>
        </p:nvSpPr>
        <p:spPr>
          <a:xfrm>
            <a:off x="411163" y="915482"/>
            <a:ext cx="11345863" cy="439737"/>
          </a:xfrm>
          <a:prstGeom prst="rect">
            <a:avLst/>
          </a:prstGeom>
        </p:spPr>
        <p:txBody>
          <a:bodyPr lIns="0" rIns="0"/>
          <a:lstStyle>
            <a:lvl1pPr marL="228600" indent="-228600" algn="l" rtl="0" eaLnBrk="1" fontAlgn="base" hangingPunct="1">
              <a:spcBef>
                <a:spcPts val="1000"/>
              </a:spcBef>
              <a:spcAft>
                <a:spcPct val="0"/>
              </a:spcAft>
              <a:buFont typeface="Sage Text" panose="02010503040201060103" pitchFamily="2" charset="0"/>
              <a:buChar char="•"/>
              <a:defRPr lang="en-US" sz="2000" kern="1200" dirty="0">
                <a:solidFill>
                  <a:schemeClr val="bg1"/>
                </a:solidFill>
                <a:latin typeface="Sage Text" panose="02010503040201060103" pitchFamily="2" charset="77"/>
                <a:ea typeface="+mn-ea"/>
                <a:cs typeface="+mn-cs"/>
              </a:defRPr>
            </a:lvl1pPr>
            <a:lvl2pPr marL="342900" indent="-342900" algn="l" rtl="0" eaLnBrk="1" fontAlgn="base" hangingPunct="1">
              <a:spcBef>
                <a:spcPts val="500"/>
              </a:spcBef>
              <a:spcAft>
                <a:spcPct val="0"/>
              </a:spcAft>
              <a:buFont typeface="Sage Text" panose="02010503040201060103" pitchFamily="2" charset="0"/>
              <a:buChar char="•"/>
              <a:defRPr lang="en-US" sz="2000" kern="1200" dirty="0">
                <a:solidFill>
                  <a:schemeClr val="bg1"/>
                </a:solidFill>
                <a:latin typeface="Sage Text" panose="02010503040201060103" pitchFamily="2" charset="77"/>
                <a:ea typeface="+mn-ea"/>
                <a:cs typeface="+mn-cs"/>
              </a:defRPr>
            </a:lvl2pPr>
            <a:lvl3pPr marL="685800" indent="-342900" algn="l" rtl="0" eaLnBrk="1" fontAlgn="base" hangingPunct="1">
              <a:spcBef>
                <a:spcPts val="500"/>
              </a:spcBef>
              <a:spcAft>
                <a:spcPct val="0"/>
              </a:spcAft>
              <a:buFont typeface="Sage Text" panose="02010503040201060103" pitchFamily="2" charset="0"/>
              <a:buChar char="•"/>
              <a:defRPr lang="en-US" kern="1200" dirty="0">
                <a:solidFill>
                  <a:schemeClr val="bg1"/>
                </a:solidFill>
                <a:latin typeface="Sage Text" panose="02010503040201060103" pitchFamily="2" charset="77"/>
                <a:ea typeface="+mn-ea"/>
                <a:cs typeface="+mn-cs"/>
              </a:defRPr>
            </a:lvl3pPr>
            <a:lvl4pPr marL="974725" indent="-285750" algn="l" rtl="0" eaLnBrk="1" fontAlgn="base" hangingPunct="1">
              <a:spcBef>
                <a:spcPts val="500"/>
              </a:spcBef>
              <a:spcAft>
                <a:spcPct val="0"/>
              </a:spcAft>
              <a:buFont typeface="Sage Text" panose="02010503040201060103" pitchFamily="2" charset="0"/>
              <a:buChar char="•"/>
              <a:defRPr lang="en-US" sz="1600" kern="1200" dirty="0">
                <a:solidFill>
                  <a:schemeClr val="bg1"/>
                </a:solidFill>
                <a:latin typeface="Sage Text" panose="02010503040201060103" pitchFamily="2" charset="77"/>
                <a:ea typeface="+mn-ea"/>
                <a:cs typeface="+mn-cs"/>
              </a:defRPr>
            </a:lvl4pPr>
            <a:lvl5pPr marL="1314450" indent="-285750" algn="l" rtl="0" eaLnBrk="1" fontAlgn="base" hangingPunct="1">
              <a:spcBef>
                <a:spcPts val="500"/>
              </a:spcBef>
              <a:spcAft>
                <a:spcPct val="0"/>
              </a:spcAft>
              <a:buFont typeface="Sage Text" panose="02010503040201060103" pitchFamily="2" charset="0"/>
              <a:buChar char="•"/>
              <a:defRPr lang="en-US" sz="1400" kern="1200" dirty="0">
                <a:solidFill>
                  <a:schemeClr val="bg1"/>
                </a:solidFill>
                <a:latin typeface="Sage Text" panose="02010503040201060103" pitchFamily="2" charset="77"/>
                <a:ea typeface="+mn-ea"/>
                <a:cs typeface="+mn-cs"/>
              </a:defRPr>
            </a:lvl5pPr>
            <a:lvl6pPr marL="2514600" indent="-228600" algn="l" defTabSz="914400" rtl="0" eaLnBrk="1" latinLnBrk="0" hangingPunct="1">
              <a:lnSpc>
                <a:spcPct val="90000"/>
              </a:lnSpc>
              <a:spcBef>
                <a:spcPts val="500"/>
              </a:spcBef>
              <a:buFont typeface="Sage Text" panose="02010503040201060103" pitchFamily="50"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Sage Text" panose="02010503040201060103" pitchFamily="50"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Sage Text" panose="02010503040201060103" pitchFamily="50"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Sage Text" panose="02010503040201060103" pitchFamily="50" charset="0"/>
              <a:buChar char="•"/>
              <a:defRPr sz="1800" kern="1200">
                <a:solidFill>
                  <a:schemeClr val="tx1"/>
                </a:solidFill>
                <a:latin typeface="+mn-lt"/>
                <a:ea typeface="+mn-ea"/>
                <a:cs typeface="+mn-cs"/>
              </a:defRPr>
            </a:lvl9pPr>
          </a:lstStyle>
          <a:p>
            <a:pPr marL="0" indent="0">
              <a:buNone/>
            </a:pPr>
            <a:r>
              <a:rPr lang="fr-BE" b="1">
                <a:solidFill>
                  <a:schemeClr val="tx2"/>
                </a:solidFill>
              </a:rPr>
              <a:t>A destination des clients des partenaires</a:t>
            </a:r>
            <a:endParaRPr lang="fr-FR" b="1">
              <a:solidFill>
                <a:schemeClr val="tx2"/>
              </a:solidFill>
            </a:endParaRPr>
          </a:p>
        </p:txBody>
      </p:sp>
      <p:sp>
        <p:nvSpPr>
          <p:cNvPr id="20" name="Rectangle : coins arrondis 19">
            <a:hlinkClick r:id="rId7" action="ppaction://hlinksldjump"/>
            <a:extLst>
              <a:ext uri="{FF2B5EF4-FFF2-40B4-BE49-F238E27FC236}">
                <a16:creationId xmlns:a16="http://schemas.microsoft.com/office/drawing/2014/main" id="{1EA2AD9F-6F17-F881-E4AE-1E4638B65975}"/>
              </a:ext>
            </a:extLst>
          </p:cNvPr>
          <p:cNvSpPr/>
          <p:nvPr/>
        </p:nvSpPr>
        <p:spPr>
          <a:xfrm>
            <a:off x="8289985" y="4485736"/>
            <a:ext cx="1457864" cy="353804"/>
          </a:xfrm>
          <a:prstGeom prst="roundRect">
            <a:avLst/>
          </a:prstGeom>
          <a:solidFill>
            <a:schemeClr val="tx2"/>
          </a:solidFill>
          <a:ln w="127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chemeClr val="tx1"/>
                </a:solidFill>
                <a:latin typeface="Sage Text" panose="02010503040201060103" pitchFamily="2" charset="77"/>
              </a:rPr>
              <a:t>Quelles prestations ?</a:t>
            </a:r>
          </a:p>
        </p:txBody>
      </p:sp>
      <p:sp>
        <p:nvSpPr>
          <p:cNvPr id="25" name="Rectangle : coins arrondis 24">
            <a:hlinkClick r:id="rId8" action="ppaction://hlinksldjump"/>
            <a:extLst>
              <a:ext uri="{FF2B5EF4-FFF2-40B4-BE49-F238E27FC236}">
                <a16:creationId xmlns:a16="http://schemas.microsoft.com/office/drawing/2014/main" id="{914BBE09-0A32-3CA0-389E-B482B59B12B8}"/>
              </a:ext>
            </a:extLst>
          </p:cNvPr>
          <p:cNvSpPr/>
          <p:nvPr/>
        </p:nvSpPr>
        <p:spPr>
          <a:xfrm>
            <a:off x="10052649" y="4461234"/>
            <a:ext cx="1457864" cy="353804"/>
          </a:xfrm>
          <a:prstGeom prst="roundRect">
            <a:avLst/>
          </a:prstGeom>
          <a:solidFill>
            <a:schemeClr val="tx2"/>
          </a:solidFill>
          <a:ln w="127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chemeClr val="tx1"/>
                </a:solidFill>
                <a:latin typeface="Sage Text" panose="02010503040201060103" pitchFamily="2" charset="77"/>
              </a:rPr>
              <a:t>Quels prix ?</a:t>
            </a:r>
          </a:p>
        </p:txBody>
      </p:sp>
    </p:spTree>
    <p:extLst>
      <p:ext uri="{BB962C8B-B14F-4D97-AF65-F5344CB8AC3E}">
        <p14:creationId xmlns:p14="http://schemas.microsoft.com/office/powerpoint/2010/main" val="1907627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96F17-7766-BEE8-BDC6-A66642C467B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05EC7B4-B07B-3753-19B8-7EDA25488C99}"/>
              </a:ext>
            </a:extLst>
          </p:cNvPr>
          <p:cNvSpPr>
            <a:spLocks noGrp="1"/>
          </p:cNvSpPr>
          <p:nvPr>
            <p:ph type="title"/>
          </p:nvPr>
        </p:nvSpPr>
        <p:spPr>
          <a:xfrm>
            <a:off x="411479" y="356401"/>
            <a:ext cx="11366183" cy="594360"/>
          </a:xfrm>
        </p:spPr>
        <p:txBody>
          <a:bodyPr/>
          <a:lstStyle/>
          <a:p>
            <a:r>
              <a:rPr lang="fr-BE"/>
              <a:t>Prestations </a:t>
            </a:r>
            <a:r>
              <a:rPr lang="fr-BE">
                <a:solidFill>
                  <a:schemeClr val="tx2"/>
                </a:solidFill>
              </a:rPr>
              <a:t>Sage 100.</a:t>
            </a:r>
            <a:endParaRPr lang="fr-FR">
              <a:solidFill>
                <a:schemeClr val="tx2"/>
              </a:solidFill>
            </a:endParaRPr>
          </a:p>
        </p:txBody>
      </p:sp>
      <p:sp>
        <p:nvSpPr>
          <p:cNvPr id="3" name="Espace réservé du numéro de diapositive 2">
            <a:extLst>
              <a:ext uri="{FF2B5EF4-FFF2-40B4-BE49-F238E27FC236}">
                <a16:creationId xmlns:a16="http://schemas.microsoft.com/office/drawing/2014/main" id="{521EBB27-C2FE-BC9A-AA42-041F960DFE85}"/>
              </a:ext>
            </a:extLst>
          </p:cNvPr>
          <p:cNvSpPr>
            <a:spLocks noGrp="1"/>
          </p:cNvSpPr>
          <p:nvPr>
            <p:ph type="sldNum" sz="quarter" idx="10"/>
          </p:nvPr>
        </p:nvSpPr>
        <p:spPr/>
        <p:txBody>
          <a:bodyPr/>
          <a:lstStyle/>
          <a:p>
            <a:pPr>
              <a:defRPr/>
            </a:pPr>
            <a:r>
              <a:rPr lang="fr-FR"/>
              <a:t>Page </a:t>
            </a:r>
            <a:fld id="{3BDD57CB-39F4-4E99-9331-6FB6980D639E}" type="slidenum">
              <a:rPr smtClean="0"/>
              <a:pPr>
                <a:defRPr/>
              </a:pPr>
              <a:t>7</a:t>
            </a:fld>
            <a:endParaRPr/>
          </a:p>
        </p:txBody>
      </p:sp>
      <p:graphicFrame>
        <p:nvGraphicFramePr>
          <p:cNvPr id="17" name="Tableau 16">
            <a:extLst>
              <a:ext uri="{FF2B5EF4-FFF2-40B4-BE49-F238E27FC236}">
                <a16:creationId xmlns:a16="http://schemas.microsoft.com/office/drawing/2014/main" id="{FD75EFD4-9954-6F8B-3470-4AA02EC94723}"/>
              </a:ext>
            </a:extLst>
          </p:cNvPr>
          <p:cNvGraphicFramePr>
            <a:graphicFrameLocks noGrp="1"/>
          </p:cNvGraphicFramePr>
          <p:nvPr/>
        </p:nvGraphicFramePr>
        <p:xfrm>
          <a:off x="1705471" y="1731517"/>
          <a:ext cx="9908002" cy="3657600"/>
        </p:xfrm>
        <a:graphic>
          <a:graphicData uri="http://schemas.openxmlformats.org/drawingml/2006/table">
            <a:tbl>
              <a:tblPr firstRow="1" bandRow="1">
                <a:tableStyleId>{72833802-FEF1-4C79-8D5D-14CF1EAF98D9}</a:tableStyleId>
              </a:tblPr>
              <a:tblGrid>
                <a:gridCol w="266744">
                  <a:extLst>
                    <a:ext uri="{9D8B030D-6E8A-4147-A177-3AD203B41FA5}">
                      <a16:colId xmlns:a16="http://schemas.microsoft.com/office/drawing/2014/main" val="930177988"/>
                    </a:ext>
                  </a:extLst>
                </a:gridCol>
                <a:gridCol w="3401994">
                  <a:extLst>
                    <a:ext uri="{9D8B030D-6E8A-4147-A177-3AD203B41FA5}">
                      <a16:colId xmlns:a16="http://schemas.microsoft.com/office/drawing/2014/main" val="3896159794"/>
                    </a:ext>
                  </a:extLst>
                </a:gridCol>
                <a:gridCol w="875516">
                  <a:extLst>
                    <a:ext uri="{9D8B030D-6E8A-4147-A177-3AD203B41FA5}">
                      <a16:colId xmlns:a16="http://schemas.microsoft.com/office/drawing/2014/main" val="453795346"/>
                    </a:ext>
                  </a:extLst>
                </a:gridCol>
                <a:gridCol w="5363748">
                  <a:extLst>
                    <a:ext uri="{9D8B030D-6E8A-4147-A177-3AD203B41FA5}">
                      <a16:colId xmlns:a16="http://schemas.microsoft.com/office/drawing/2014/main" val="1928948102"/>
                    </a:ext>
                  </a:extLst>
                </a:gridCol>
              </a:tblGrid>
              <a:tr h="294085">
                <a:tc>
                  <a:txBody>
                    <a:bodyPr/>
                    <a:lstStyle/>
                    <a:p>
                      <a:endParaRPr lang="fr-FR" sz="1400">
                        <a:solidFill>
                          <a:schemeClr val="tx1"/>
                        </a:solidFill>
                      </a:endParaRPr>
                    </a:p>
                  </a:txBody>
                  <a:tcPr>
                    <a:lnL w="12700" cap="flat" cmpd="sng" algn="ctr">
                      <a:solidFill>
                        <a:schemeClr val="tx1"/>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tx2"/>
                    </a:solidFill>
                  </a:tcPr>
                </a:tc>
                <a:tc>
                  <a:txBody>
                    <a:bodyPr/>
                    <a:lstStyle/>
                    <a:p>
                      <a:r>
                        <a:rPr lang="fr-BE" sz="1400" b="1">
                          <a:solidFill>
                            <a:schemeClr val="tx1"/>
                          </a:solidFill>
                        </a:rPr>
                        <a:t>Sage 100*</a:t>
                      </a:r>
                      <a:endParaRPr lang="fr-FR" sz="1400" b="1">
                        <a:solidFill>
                          <a:schemeClr val="tx1"/>
                        </a:solidFill>
                      </a:endParaRPr>
                    </a:p>
                  </a:txBody>
                  <a:tcPr marR="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tx2"/>
                    </a:solidFill>
                  </a:tcPr>
                </a:tc>
                <a:tc>
                  <a:txBody>
                    <a:bodyPr/>
                    <a:lstStyle/>
                    <a:p>
                      <a:pPr algn="ctr"/>
                      <a:r>
                        <a:rPr lang="fr-FR" sz="900" b="0" kern="1200">
                          <a:solidFill>
                            <a:schemeClr val="tx1"/>
                          </a:solidFill>
                          <a:latin typeface="+mn-lt"/>
                          <a:ea typeface="+mn-ea"/>
                          <a:cs typeface="+mn-cs"/>
                        </a:rPr>
                        <a:t>Durée en heures**</a:t>
                      </a:r>
                    </a:p>
                  </a:txBody>
                  <a:tcPr anchor="ct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tx2"/>
                    </a:solidFill>
                  </a:tcPr>
                </a:tc>
                <a:tc>
                  <a:txBody>
                    <a:bodyPr/>
                    <a:lstStyle/>
                    <a:p>
                      <a:pPr algn="ctr"/>
                      <a:r>
                        <a:rPr lang="fr-FR" sz="900" b="1" kern="1200">
                          <a:solidFill>
                            <a:schemeClr val="tx1"/>
                          </a:solidFill>
                          <a:latin typeface="+mn-lt"/>
                          <a:ea typeface="+mn-ea"/>
                          <a:cs typeface="+mn-cs"/>
                        </a:rPr>
                        <a:t>Contenu</a:t>
                      </a:r>
                    </a:p>
                  </a:txBody>
                  <a:tcPr anchor="ct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975310085"/>
                  </a:ext>
                </a:extLst>
              </a:tr>
              <a:tr h="249972">
                <a:tc>
                  <a:txBody>
                    <a:bodyPr/>
                    <a:lstStyle/>
                    <a:p>
                      <a:endParaRPr lang="fr-FR" sz="1100"/>
                    </a:p>
                  </a:txBody>
                  <a:tcPr>
                    <a:lnL w="12700" cap="flat" cmpd="sng" algn="ctr">
                      <a:solidFill>
                        <a:schemeClr val="tx1"/>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l" fontAlgn="b">
                        <a:buNone/>
                      </a:pPr>
                      <a:r>
                        <a:rPr lang="fr-FR" sz="1200" b="1" i="0" u="none" strike="noStrike">
                          <a:solidFill>
                            <a:schemeClr val="bg2"/>
                          </a:solidFill>
                          <a:effectLst/>
                          <a:latin typeface="Aptos Narrow" panose="020B0004020202020204" pitchFamily="34" charset="0"/>
                        </a:rPr>
                        <a:t>Move to Cloud </a:t>
                      </a:r>
                      <a:r>
                        <a:rPr lang="fr-FR" sz="1200" b="0" i="0" u="none" strike="noStrike">
                          <a:solidFill>
                            <a:schemeClr val="bg2"/>
                          </a:solidFill>
                          <a:effectLst/>
                          <a:latin typeface="Aptos Narrow" panose="020B0004020202020204" pitchFamily="34" charset="0"/>
                        </a:rPr>
                        <a:t>(SPC) </a:t>
                      </a:r>
                    </a:p>
                  </a:txBody>
                  <a:tcPr marL="7620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r>
                        <a:rPr lang="fr-FR" sz="1200">
                          <a:solidFill>
                            <a:srgbClr val="F2F5F6"/>
                          </a:solidFill>
                          <a:latin typeface="Aptos Narrow" panose="020B0004020202020204" pitchFamily="34" charset="0"/>
                        </a:rPr>
                        <a:t>4h</a:t>
                      </a: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l"/>
                      <a:r>
                        <a:rPr lang="fr-FR" sz="1200" b="0" i="0" u="none" strike="noStrike" kern="1200">
                          <a:solidFill>
                            <a:srgbClr val="F2F5F6"/>
                          </a:solidFill>
                          <a:effectLst/>
                          <a:latin typeface="Aptos Narrow" panose="020B0004020202020204" pitchFamily="34" charset="0"/>
                          <a:ea typeface="+mn-ea"/>
                          <a:cs typeface="+mn-cs"/>
                        </a:rPr>
                        <a:t>Montée de version, conversion d’un dossier société en base Azure, déploiement du site en production (services managés uniquement)</a:t>
                      </a: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759292834"/>
                  </a:ext>
                </a:extLst>
              </a:tr>
              <a:tr h="249972">
                <a:tc>
                  <a:txBody>
                    <a:bodyPr/>
                    <a:lstStyle/>
                    <a:p>
                      <a:endParaRPr lang="fr-FR" sz="1100"/>
                    </a:p>
                  </a:txBody>
                  <a:tcPr>
                    <a:lnL w="12700" cap="flat" cmpd="sng" algn="ctr">
                      <a:solidFill>
                        <a:schemeClr val="tx1"/>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l" fontAlgn="b">
                        <a:buNone/>
                      </a:pPr>
                      <a:r>
                        <a:rPr lang="fr-FR" sz="1200" b="0" i="0" u="none" strike="noStrike">
                          <a:solidFill>
                            <a:schemeClr val="bg2"/>
                          </a:solidFill>
                          <a:effectLst/>
                          <a:latin typeface="Aptos Narrow" panose="020B0004020202020204" pitchFamily="34" charset="0"/>
                        </a:rPr>
                        <a:t>+ Move to Cloud Dossier supplémentaire</a:t>
                      </a:r>
                    </a:p>
                  </a:txBody>
                  <a:tcPr marL="7620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r>
                        <a:rPr lang="fr-FR" sz="1200">
                          <a:solidFill>
                            <a:srgbClr val="F2F5F6"/>
                          </a:solidFill>
                          <a:latin typeface="Aptos Narrow" panose="020B0004020202020204" pitchFamily="34" charset="0"/>
                        </a:rPr>
                        <a:t>+ 2h</a:t>
                      </a: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l"/>
                      <a:r>
                        <a:rPr lang="fr-FR" sz="1200" b="0" i="0" u="none" strike="noStrike" kern="1200">
                          <a:solidFill>
                            <a:srgbClr val="F2F5F6"/>
                          </a:solidFill>
                          <a:effectLst/>
                          <a:latin typeface="Aptos Narrow" panose="020B0004020202020204" pitchFamily="34" charset="0"/>
                          <a:ea typeface="+mn-ea"/>
                          <a:cs typeface="+mn-cs"/>
                        </a:rPr>
                        <a:t>Conversion d’un dossier société supplémentaire</a:t>
                      </a:r>
                    </a:p>
                    <a:p>
                      <a:pPr algn="l"/>
                      <a:endParaRPr lang="fr-FR" sz="1200" b="0" i="0" u="none" strike="noStrike" kern="1200">
                        <a:solidFill>
                          <a:srgbClr val="F2F5F6"/>
                        </a:solidFill>
                        <a:effectLst/>
                        <a:latin typeface="Aptos Narrow" panose="020B0004020202020204" pitchFamily="34" charset="0"/>
                        <a:ea typeface="+mn-ea"/>
                        <a:cs typeface="+mn-cs"/>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965600279"/>
                  </a:ext>
                </a:extLst>
              </a:tr>
              <a:tr h="249972">
                <a:tc>
                  <a:txBody>
                    <a:bodyPr/>
                    <a:lstStyle/>
                    <a:p>
                      <a:endParaRPr lang="fr-FR" sz="1100"/>
                    </a:p>
                  </a:txBody>
                  <a:tcPr>
                    <a:lnL w="12700" cap="flat" cmpd="sng" algn="ctr">
                      <a:solidFill>
                        <a:schemeClr val="tx1"/>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l" fontAlgn="b">
                        <a:buNone/>
                      </a:pPr>
                      <a:r>
                        <a:rPr lang="fr-FR" sz="1200" b="1" i="0" u="none" strike="noStrike">
                          <a:solidFill>
                            <a:schemeClr val="bg2"/>
                          </a:solidFill>
                          <a:effectLst/>
                          <a:latin typeface="Aptos Narrow"/>
                        </a:rPr>
                        <a:t>Migration</a:t>
                      </a:r>
                      <a:r>
                        <a:rPr lang="fr-FR" sz="1200" b="0" i="0" u="none" strike="noStrike">
                          <a:solidFill>
                            <a:schemeClr val="bg2"/>
                          </a:solidFill>
                          <a:effectLst/>
                          <a:latin typeface="Aptos Narrow"/>
                        </a:rPr>
                        <a:t> jusqu’à 3 postes</a:t>
                      </a:r>
                    </a:p>
                  </a:txBody>
                  <a:tcPr marL="7620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r>
                        <a:rPr lang="fr-FR" sz="1200">
                          <a:solidFill>
                            <a:schemeClr val="bg1"/>
                          </a:solidFill>
                          <a:latin typeface="Aptos Narrow" panose="020B0004020202020204" pitchFamily="34" charset="0"/>
                        </a:rPr>
                        <a:t>3,5h</a:t>
                      </a: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l"/>
                      <a:r>
                        <a:rPr lang="fr-FR" sz="1200" b="0" i="0" u="none" strike="noStrike" kern="1200">
                          <a:solidFill>
                            <a:schemeClr val="bg2"/>
                          </a:solidFill>
                          <a:effectLst/>
                          <a:latin typeface="Aptos Narrow"/>
                          <a:ea typeface="+mn-ea"/>
                          <a:cs typeface="+mn-cs"/>
                        </a:rPr>
                        <a:t>Installation de SQL Express ou SQL Server, installation des logiciels Sage 100 </a:t>
                      </a:r>
                      <a:br>
                        <a:rPr lang="fr-FR" sz="1200" b="0" i="0" u="none" strike="noStrike" kern="1200">
                          <a:solidFill>
                            <a:srgbClr val="FFFFFF"/>
                          </a:solidFill>
                          <a:effectLst/>
                          <a:latin typeface="Aptos Narrow"/>
                          <a:ea typeface="+mn-ea"/>
                          <a:cs typeface="+mn-cs"/>
                        </a:rPr>
                      </a:br>
                      <a:r>
                        <a:rPr lang="fr-FR" sz="1200" b="0" i="0" u="none" strike="noStrike" kern="1200">
                          <a:solidFill>
                            <a:schemeClr val="bg2"/>
                          </a:solidFill>
                          <a:effectLst/>
                          <a:latin typeface="Aptos Narrow"/>
                          <a:ea typeface="+mn-ea"/>
                          <a:cs typeface="+mn-cs"/>
                        </a:rPr>
                        <a:t>jusqu’à 3 postes, conversion des bases de données</a:t>
                      </a: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75622361"/>
                  </a:ext>
                </a:extLst>
              </a:tr>
              <a:tr h="249972">
                <a:tc>
                  <a:txBody>
                    <a:bodyPr/>
                    <a:lstStyle/>
                    <a:p>
                      <a:endParaRPr lang="fr-FR" sz="1100"/>
                    </a:p>
                  </a:txBody>
                  <a:tcPr>
                    <a:lnL w="12700" cap="flat" cmpd="sng" algn="ctr">
                      <a:solidFill>
                        <a:schemeClr val="tx1"/>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l" fontAlgn="b">
                        <a:buNone/>
                      </a:pPr>
                      <a:r>
                        <a:rPr lang="fr-FR" sz="1200" b="0" i="0" u="none" strike="noStrike">
                          <a:solidFill>
                            <a:schemeClr val="bg2"/>
                          </a:solidFill>
                          <a:effectLst/>
                          <a:latin typeface="Aptos Narrow" panose="020B0004020202020204" pitchFamily="34" charset="0"/>
                        </a:rPr>
                        <a:t>+ Installation de 4 postes supplémentaires</a:t>
                      </a:r>
                    </a:p>
                  </a:txBody>
                  <a:tcPr marL="7620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r>
                        <a:rPr lang="fr-FR" sz="1200">
                          <a:solidFill>
                            <a:schemeClr val="bg1"/>
                          </a:solidFill>
                          <a:latin typeface="Aptos Narrow" panose="020B0004020202020204" pitchFamily="34" charset="0"/>
                        </a:rPr>
                        <a:t>3,5h</a:t>
                      </a: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a:solidFill>
                            <a:schemeClr val="bg2"/>
                          </a:solidFill>
                          <a:effectLst/>
                          <a:latin typeface="Aptos Narrow" panose="020B0004020202020204" pitchFamily="34" charset="0"/>
                          <a:ea typeface="+mn-ea"/>
                          <a:cs typeface="+mn-cs"/>
                        </a:rPr>
                        <a:t>Installation des logiciels Sage 100 par tranches de 4 postes supplémentaires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0" u="none" strike="noStrike" kern="1200">
                        <a:solidFill>
                          <a:schemeClr val="bg2"/>
                        </a:solidFill>
                        <a:effectLst/>
                        <a:latin typeface="Aptos Narrow" panose="020B0004020202020204" pitchFamily="34" charset="0"/>
                        <a:ea typeface="+mn-ea"/>
                        <a:cs typeface="+mn-cs"/>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693898717"/>
                  </a:ext>
                </a:extLst>
              </a:tr>
              <a:tr h="249972">
                <a:tc>
                  <a:txBody>
                    <a:bodyPr/>
                    <a:lstStyle/>
                    <a:p>
                      <a:endParaRPr lang="fr-FR" sz="1100"/>
                    </a:p>
                  </a:txBody>
                  <a:tcPr>
                    <a:lnL w="12700" cap="flat" cmpd="sng" algn="ctr">
                      <a:solidFill>
                        <a:schemeClr val="tx1"/>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l" fontAlgn="b">
                        <a:buNone/>
                      </a:pPr>
                      <a:r>
                        <a:rPr lang="fr-FR" sz="1200" b="1" i="0" u="none" strike="noStrike">
                          <a:solidFill>
                            <a:schemeClr val="bg2"/>
                          </a:solidFill>
                          <a:effectLst/>
                          <a:latin typeface="Aptos Narrow" panose="020B0004020202020204" pitchFamily="34" charset="0"/>
                        </a:rPr>
                        <a:t>Mise à jour </a:t>
                      </a:r>
                      <a:r>
                        <a:rPr lang="fr-FR" sz="1200" b="0" i="0" u="none" strike="noStrike">
                          <a:solidFill>
                            <a:schemeClr val="bg2"/>
                          </a:solidFill>
                          <a:effectLst/>
                          <a:latin typeface="Aptos Narrow" panose="020B0004020202020204" pitchFamily="34" charset="0"/>
                        </a:rPr>
                        <a:t>Monoposte </a:t>
                      </a:r>
                    </a:p>
                  </a:txBody>
                  <a:tcPr marL="7620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r>
                        <a:rPr lang="fr-FR" sz="1200">
                          <a:solidFill>
                            <a:schemeClr val="bg1"/>
                          </a:solidFill>
                          <a:latin typeface="Aptos Narrow" panose="020B0004020202020204" pitchFamily="34" charset="0"/>
                        </a:rPr>
                        <a:t>2h</a:t>
                      </a: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l"/>
                      <a:r>
                        <a:rPr lang="fr-FR" sz="1200" b="0" i="0" u="none" strike="noStrike" kern="1200">
                          <a:solidFill>
                            <a:schemeClr val="bg2"/>
                          </a:solidFill>
                          <a:effectLst/>
                          <a:latin typeface="Aptos Narrow" panose="020B0004020202020204" pitchFamily="34" charset="0"/>
                          <a:ea typeface="+mn-ea"/>
                          <a:cs typeface="+mn-cs"/>
                        </a:rPr>
                        <a:t>Installation des logiciels Sage 100 sur 1 poste et mise à jour des bases de données</a:t>
                      </a: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975207631"/>
                  </a:ext>
                </a:extLst>
              </a:tr>
              <a:tr h="249972">
                <a:tc>
                  <a:txBody>
                    <a:bodyPr/>
                    <a:lstStyle/>
                    <a:p>
                      <a:endParaRPr lang="fr-FR" sz="1100"/>
                    </a:p>
                  </a:txBody>
                  <a:tcPr>
                    <a:lnL w="12700" cap="flat" cmpd="sng" algn="ctr">
                      <a:solidFill>
                        <a:schemeClr val="tx1"/>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l" fontAlgn="b">
                        <a:buNone/>
                      </a:pPr>
                      <a:r>
                        <a:rPr lang="fr-FR" sz="1200" b="1" i="0" u="none" strike="noStrike">
                          <a:solidFill>
                            <a:schemeClr val="bg2"/>
                          </a:solidFill>
                          <a:effectLst/>
                          <a:latin typeface="Aptos Narrow" panose="020B0004020202020204" pitchFamily="34" charset="0"/>
                        </a:rPr>
                        <a:t>Mise à jour </a:t>
                      </a:r>
                      <a:r>
                        <a:rPr lang="fr-FR" sz="1200" b="0" i="0" u="none" strike="noStrike">
                          <a:solidFill>
                            <a:schemeClr val="bg2"/>
                          </a:solidFill>
                          <a:effectLst/>
                          <a:latin typeface="Aptos Narrow" panose="020B0004020202020204" pitchFamily="34" charset="0"/>
                        </a:rPr>
                        <a:t>Réseau (par tranche de 3 postes)</a:t>
                      </a:r>
                    </a:p>
                  </a:txBody>
                  <a:tcPr marL="7620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r>
                        <a:rPr lang="fr-FR" sz="1200">
                          <a:solidFill>
                            <a:schemeClr val="bg1"/>
                          </a:solidFill>
                          <a:latin typeface="Aptos Narrow" panose="020B0004020202020204" pitchFamily="34" charset="0"/>
                        </a:rPr>
                        <a:t>3,5h</a:t>
                      </a: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a:solidFill>
                            <a:schemeClr val="bg2"/>
                          </a:solidFill>
                          <a:effectLst/>
                          <a:latin typeface="Aptos Narrow" panose="020B0004020202020204" pitchFamily="34" charset="0"/>
                          <a:ea typeface="+mn-ea"/>
                          <a:cs typeface="+mn-cs"/>
                        </a:rPr>
                        <a:t>Installation des logiciels Sage 100 jusqu’à 3 postes et mise à jour  bases de données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0" u="none" strike="noStrike" kern="1200">
                        <a:solidFill>
                          <a:schemeClr val="bg2"/>
                        </a:solidFill>
                        <a:effectLst/>
                        <a:latin typeface="Aptos Narrow" panose="020B0004020202020204" pitchFamily="34" charset="0"/>
                        <a:ea typeface="+mn-ea"/>
                        <a:cs typeface="+mn-cs"/>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546061062"/>
                  </a:ext>
                </a:extLst>
              </a:tr>
              <a:tr h="249972">
                <a:tc>
                  <a:txBody>
                    <a:bodyPr/>
                    <a:lstStyle/>
                    <a:p>
                      <a:endParaRPr lang="fr-FR" sz="1100"/>
                    </a:p>
                  </a:txBody>
                  <a:tcPr>
                    <a:lnL w="12700" cap="flat" cmpd="sng" algn="ctr">
                      <a:solidFill>
                        <a:schemeClr val="tx1"/>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l" fontAlgn="b">
                        <a:buNone/>
                      </a:pPr>
                      <a:r>
                        <a:rPr lang="fr-FR" sz="1200" b="0" i="0" u="none" strike="noStrike">
                          <a:solidFill>
                            <a:schemeClr val="bg2"/>
                          </a:solidFill>
                          <a:effectLst/>
                          <a:latin typeface="Aptos Narrow" panose="020B0004020202020204" pitchFamily="34" charset="0"/>
                        </a:rPr>
                        <a:t>+ Installation de 4 postes supplémentaires</a:t>
                      </a:r>
                    </a:p>
                  </a:txBody>
                  <a:tcPr marL="7620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r>
                        <a:rPr lang="fr-FR" sz="1200">
                          <a:solidFill>
                            <a:schemeClr val="bg1"/>
                          </a:solidFill>
                          <a:latin typeface="Aptos Narrow" panose="020B0004020202020204" pitchFamily="34" charset="0"/>
                        </a:rPr>
                        <a:t>3,5h</a:t>
                      </a: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a:solidFill>
                            <a:schemeClr val="bg2"/>
                          </a:solidFill>
                          <a:effectLst/>
                          <a:latin typeface="Aptos Narrow" panose="020B0004020202020204" pitchFamily="34" charset="0"/>
                          <a:ea typeface="+mn-ea"/>
                          <a:cs typeface="+mn-cs"/>
                        </a:rPr>
                        <a:t>Installation des logiciels Sage 100 par tranches de 4 postes supplémentaires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0" u="none" strike="noStrike" kern="1200">
                        <a:solidFill>
                          <a:schemeClr val="bg2"/>
                        </a:solidFill>
                        <a:effectLst/>
                        <a:latin typeface="Aptos Narrow" panose="020B0004020202020204" pitchFamily="34" charset="0"/>
                        <a:ea typeface="+mn-ea"/>
                        <a:cs typeface="+mn-cs"/>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505094769"/>
                  </a:ext>
                </a:extLst>
              </a:tr>
              <a:tr h="249972">
                <a:tc>
                  <a:txBody>
                    <a:bodyPr/>
                    <a:lstStyle/>
                    <a:p>
                      <a:endParaRPr lang="fr-FR" sz="1100"/>
                    </a:p>
                  </a:txBody>
                  <a:tcPr>
                    <a:lnL w="12700" cap="flat" cmpd="sng" algn="ctr">
                      <a:solidFill>
                        <a:schemeClr val="tx1"/>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l" fontAlgn="b">
                        <a:buNone/>
                      </a:pPr>
                      <a:r>
                        <a:rPr lang="fr-FR" sz="1200" b="1" i="0" u="none" strike="noStrike">
                          <a:solidFill>
                            <a:schemeClr val="bg2"/>
                          </a:solidFill>
                          <a:effectLst/>
                          <a:latin typeface="Aptos Narrow" panose="020B0004020202020204" pitchFamily="34" charset="0"/>
                        </a:rPr>
                        <a:t>Conversion</a:t>
                      </a:r>
                      <a:r>
                        <a:rPr lang="fr-FR" sz="1200" b="0" i="0" u="none" strike="noStrike">
                          <a:solidFill>
                            <a:schemeClr val="bg2"/>
                          </a:solidFill>
                          <a:effectLst/>
                          <a:latin typeface="Aptos Narrow" panose="020B0004020202020204" pitchFamily="34" charset="0"/>
                        </a:rPr>
                        <a:t> de dossiers supplémentaires vers SQL</a:t>
                      </a:r>
                    </a:p>
                  </a:txBody>
                  <a:tcPr marL="7620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r>
                        <a:rPr lang="fr-FR" sz="1200">
                          <a:solidFill>
                            <a:schemeClr val="bg1"/>
                          </a:solidFill>
                          <a:latin typeface="Aptos Narrow" panose="020B0004020202020204" pitchFamily="34" charset="0"/>
                        </a:rPr>
                        <a:t>3h</a:t>
                      </a: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l"/>
                      <a:r>
                        <a:rPr lang="fr-FR" sz="1200" b="0" i="0" u="none" strike="noStrike" kern="1200">
                          <a:solidFill>
                            <a:schemeClr val="bg2"/>
                          </a:solidFill>
                          <a:effectLst/>
                          <a:latin typeface="Aptos Narrow" panose="020B0004020202020204" pitchFamily="34" charset="0"/>
                          <a:ea typeface="+mn-ea"/>
                          <a:cs typeface="+mn-cs"/>
                        </a:rPr>
                        <a:t>Conversion de base de données en base relationnelle SQL</a:t>
                      </a: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107701206"/>
                  </a:ext>
                </a:extLst>
              </a:tr>
            </a:tbl>
          </a:graphicData>
        </a:graphic>
      </p:graphicFrame>
      <p:pic>
        <p:nvPicPr>
          <p:cNvPr id="5" name="Picture 2">
            <a:extLst>
              <a:ext uri="{FF2B5EF4-FFF2-40B4-BE49-F238E27FC236}">
                <a16:creationId xmlns:a16="http://schemas.microsoft.com/office/drawing/2014/main" id="{5A79278D-FB95-EEFB-A1B2-70F83CD65C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527" y="1772767"/>
            <a:ext cx="548523" cy="557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6924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A35D6-D794-C2FF-BBFB-3447EFC1171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9B83772-7657-2FC1-3B5D-E433DF36C567}"/>
              </a:ext>
            </a:extLst>
          </p:cNvPr>
          <p:cNvSpPr>
            <a:spLocks noGrp="1"/>
          </p:cNvSpPr>
          <p:nvPr>
            <p:ph type="title"/>
          </p:nvPr>
        </p:nvSpPr>
        <p:spPr>
          <a:xfrm>
            <a:off x="411479" y="356401"/>
            <a:ext cx="11366183" cy="594360"/>
          </a:xfrm>
        </p:spPr>
        <p:txBody>
          <a:bodyPr/>
          <a:lstStyle/>
          <a:p>
            <a:r>
              <a:rPr lang="fr-BE"/>
              <a:t>Prestations </a:t>
            </a:r>
            <a:r>
              <a:rPr lang="fr-BE">
                <a:solidFill>
                  <a:schemeClr val="tx2"/>
                </a:solidFill>
              </a:rPr>
              <a:t>Sage Batigest </a:t>
            </a:r>
            <a:r>
              <a:rPr lang="fr-BE" err="1">
                <a:solidFill>
                  <a:schemeClr val="tx2"/>
                </a:solidFill>
              </a:rPr>
              <a:t>Connect</a:t>
            </a:r>
            <a:r>
              <a:rPr lang="fr-BE">
                <a:solidFill>
                  <a:schemeClr val="tx2"/>
                </a:solidFill>
              </a:rPr>
              <a:t>.</a:t>
            </a:r>
            <a:endParaRPr lang="fr-FR">
              <a:solidFill>
                <a:schemeClr val="tx2"/>
              </a:solidFill>
            </a:endParaRPr>
          </a:p>
        </p:txBody>
      </p:sp>
      <p:sp>
        <p:nvSpPr>
          <p:cNvPr id="3" name="Espace réservé du numéro de diapositive 2">
            <a:extLst>
              <a:ext uri="{FF2B5EF4-FFF2-40B4-BE49-F238E27FC236}">
                <a16:creationId xmlns:a16="http://schemas.microsoft.com/office/drawing/2014/main" id="{806C1646-3A53-604D-7D0C-876157F9F5EF}"/>
              </a:ext>
            </a:extLst>
          </p:cNvPr>
          <p:cNvSpPr>
            <a:spLocks noGrp="1"/>
          </p:cNvSpPr>
          <p:nvPr>
            <p:ph type="sldNum" sz="quarter" idx="10"/>
          </p:nvPr>
        </p:nvSpPr>
        <p:spPr/>
        <p:txBody>
          <a:bodyPr/>
          <a:lstStyle/>
          <a:p>
            <a:pPr>
              <a:defRPr/>
            </a:pPr>
            <a:r>
              <a:rPr lang="fr-FR"/>
              <a:t>Page </a:t>
            </a:r>
            <a:fld id="{3BDD57CB-39F4-4E99-9331-6FB6980D639E}" type="slidenum">
              <a:rPr smtClean="0"/>
              <a:pPr>
                <a:defRPr/>
              </a:pPr>
              <a:t>8</a:t>
            </a:fld>
            <a:endParaRPr/>
          </a:p>
        </p:txBody>
      </p:sp>
      <p:graphicFrame>
        <p:nvGraphicFramePr>
          <p:cNvPr id="17" name="Tableau 16">
            <a:extLst>
              <a:ext uri="{FF2B5EF4-FFF2-40B4-BE49-F238E27FC236}">
                <a16:creationId xmlns:a16="http://schemas.microsoft.com/office/drawing/2014/main" id="{440D0278-4CF9-0A3E-49D3-ED5E71CEF335}"/>
              </a:ext>
            </a:extLst>
          </p:cNvPr>
          <p:cNvGraphicFramePr>
            <a:graphicFrameLocks noGrp="1"/>
          </p:cNvGraphicFramePr>
          <p:nvPr/>
        </p:nvGraphicFramePr>
        <p:xfrm>
          <a:off x="1665714" y="1762245"/>
          <a:ext cx="9908002" cy="2651760"/>
        </p:xfrm>
        <a:graphic>
          <a:graphicData uri="http://schemas.openxmlformats.org/drawingml/2006/table">
            <a:tbl>
              <a:tblPr firstRow="1" bandRow="1">
                <a:tableStyleId>{72833802-FEF1-4C79-8D5D-14CF1EAF98D9}</a:tableStyleId>
              </a:tblPr>
              <a:tblGrid>
                <a:gridCol w="266744">
                  <a:extLst>
                    <a:ext uri="{9D8B030D-6E8A-4147-A177-3AD203B41FA5}">
                      <a16:colId xmlns:a16="http://schemas.microsoft.com/office/drawing/2014/main" val="930177988"/>
                    </a:ext>
                  </a:extLst>
                </a:gridCol>
                <a:gridCol w="3401994">
                  <a:extLst>
                    <a:ext uri="{9D8B030D-6E8A-4147-A177-3AD203B41FA5}">
                      <a16:colId xmlns:a16="http://schemas.microsoft.com/office/drawing/2014/main" val="3896159794"/>
                    </a:ext>
                  </a:extLst>
                </a:gridCol>
                <a:gridCol w="1015958">
                  <a:extLst>
                    <a:ext uri="{9D8B030D-6E8A-4147-A177-3AD203B41FA5}">
                      <a16:colId xmlns:a16="http://schemas.microsoft.com/office/drawing/2014/main" val="453795346"/>
                    </a:ext>
                  </a:extLst>
                </a:gridCol>
                <a:gridCol w="5223306">
                  <a:extLst>
                    <a:ext uri="{9D8B030D-6E8A-4147-A177-3AD203B41FA5}">
                      <a16:colId xmlns:a16="http://schemas.microsoft.com/office/drawing/2014/main" val="1928948102"/>
                    </a:ext>
                  </a:extLst>
                </a:gridCol>
              </a:tblGrid>
              <a:tr h="201849">
                <a:tc>
                  <a:txBody>
                    <a:bodyPr/>
                    <a:lstStyle/>
                    <a:p>
                      <a:endParaRPr lang="fr-FR" sz="1400">
                        <a:solidFill>
                          <a:schemeClr val="tx1"/>
                        </a:solidFill>
                      </a:endParaRPr>
                    </a:p>
                  </a:txBody>
                  <a:tcPr>
                    <a:lnL w="12700" cap="flat" cmpd="sng" algn="ctr">
                      <a:solidFill>
                        <a:schemeClr val="tx1"/>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lumMod val="6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400" b="1">
                          <a:solidFill>
                            <a:schemeClr val="tx1"/>
                          </a:solidFill>
                        </a:rPr>
                        <a:t>Sage Batigest </a:t>
                      </a:r>
                      <a:r>
                        <a:rPr lang="fr-BE" sz="1400" b="1" err="1">
                          <a:solidFill>
                            <a:schemeClr val="tx1"/>
                          </a:solidFill>
                        </a:rPr>
                        <a:t>Connect</a:t>
                      </a:r>
                      <a:r>
                        <a:rPr lang="fr-BE" sz="1400" b="1">
                          <a:solidFill>
                            <a:schemeClr val="tx1"/>
                          </a:solidFill>
                        </a:rPr>
                        <a:t> *</a:t>
                      </a:r>
                      <a:endParaRPr lang="fr-FR" sz="1400" b="1">
                        <a:solidFill>
                          <a:schemeClr val="tx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lumMod val="65000"/>
                      </a:schemeClr>
                    </a:solidFill>
                  </a:tcPr>
                </a:tc>
                <a:tc>
                  <a:txBody>
                    <a:bodyPr/>
                    <a:lstStyle/>
                    <a:p>
                      <a:pPr algn="ctr"/>
                      <a:r>
                        <a:rPr lang="fr-FR" sz="900" b="0" kern="1200">
                          <a:solidFill>
                            <a:schemeClr val="tx1"/>
                          </a:solidFill>
                          <a:latin typeface="+mn-lt"/>
                          <a:ea typeface="+mn-ea"/>
                          <a:cs typeface="+mn-cs"/>
                        </a:rPr>
                        <a:t>Durée en heures**</a:t>
                      </a:r>
                    </a:p>
                  </a:txBody>
                  <a:tcPr anchor="ct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lumMod val="65000"/>
                      </a:schemeClr>
                    </a:solidFill>
                  </a:tcPr>
                </a:tc>
                <a:tc>
                  <a:txBody>
                    <a:bodyPr/>
                    <a:lstStyle/>
                    <a:p>
                      <a:pPr algn="ctr"/>
                      <a:r>
                        <a:rPr lang="fr-FR" sz="900" b="1" kern="1200">
                          <a:solidFill>
                            <a:schemeClr val="tx1"/>
                          </a:solidFill>
                          <a:latin typeface="+mn-lt"/>
                          <a:ea typeface="+mn-ea"/>
                          <a:cs typeface="+mn-cs"/>
                        </a:rPr>
                        <a:t>Contenu</a:t>
                      </a:r>
                    </a:p>
                  </a:txBody>
                  <a:tcPr anchor="ct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lumMod val="65000"/>
                      </a:schemeClr>
                    </a:solidFill>
                  </a:tcPr>
                </a:tc>
                <a:extLst>
                  <a:ext uri="{0D108BD9-81ED-4DB2-BD59-A6C34878D82A}">
                    <a16:rowId xmlns:a16="http://schemas.microsoft.com/office/drawing/2014/main" val="4121017458"/>
                  </a:ext>
                </a:extLst>
              </a:tr>
              <a:tr h="249972">
                <a:tc>
                  <a:txBody>
                    <a:bodyPr/>
                    <a:lstStyle/>
                    <a:p>
                      <a:endParaRPr lang="fr-FR" sz="1100"/>
                    </a:p>
                  </a:txBody>
                  <a:tcPr>
                    <a:lnL w="12700" cap="flat" cmpd="sng" algn="ctr">
                      <a:solidFill>
                        <a:schemeClr val="tx1"/>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l" fontAlgn="b">
                        <a:buNone/>
                      </a:pPr>
                      <a:r>
                        <a:rPr lang="fr-FR" sz="1200" b="1" i="0" u="none" strike="noStrike">
                          <a:solidFill>
                            <a:schemeClr val="bg2"/>
                          </a:solidFill>
                          <a:effectLst/>
                          <a:latin typeface="Aptos Narrow" panose="020B0004020202020204" pitchFamily="34" charset="0"/>
                        </a:rPr>
                        <a:t>Move to Cloud </a:t>
                      </a:r>
                      <a:r>
                        <a:rPr lang="fr-FR" sz="1200" b="0" i="0" u="none" strike="noStrike">
                          <a:solidFill>
                            <a:schemeClr val="bg2"/>
                          </a:solidFill>
                          <a:effectLst/>
                          <a:latin typeface="Aptos Narrow" panose="020B0004020202020204" pitchFamily="34" charset="0"/>
                        </a:rPr>
                        <a:t>Batigest </a:t>
                      </a:r>
                      <a:r>
                        <a:rPr lang="fr-FR" sz="1200" b="0" i="0" u="none" strike="noStrike" err="1">
                          <a:solidFill>
                            <a:schemeClr val="bg2"/>
                          </a:solidFill>
                          <a:effectLst/>
                          <a:latin typeface="Aptos Narrow" panose="020B0004020202020204" pitchFamily="34" charset="0"/>
                        </a:rPr>
                        <a:t>only</a:t>
                      </a:r>
                      <a:endParaRPr lang="fr-FR" sz="1200" b="0" i="0" u="none" strike="noStrike">
                        <a:solidFill>
                          <a:schemeClr val="bg2"/>
                        </a:solidFill>
                        <a:effectLst/>
                        <a:latin typeface="Aptos Narrow" panose="020B0004020202020204" pitchFamily="34" charset="0"/>
                      </a:endParaRPr>
                    </a:p>
                  </a:txBody>
                  <a:tcPr marL="7620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marL="0" algn="ctr" defTabSz="914400" rtl="0" eaLnBrk="1" latinLnBrk="0" hangingPunct="1"/>
                      <a:r>
                        <a:rPr lang="fr-FR" sz="1200" kern="1200">
                          <a:solidFill>
                            <a:schemeClr val="bg1"/>
                          </a:solidFill>
                          <a:latin typeface="Aptos Narrow" panose="020B0004020202020204" pitchFamily="34" charset="0"/>
                          <a:ea typeface="+mn-ea"/>
                          <a:cs typeface="+mn-cs"/>
                        </a:rPr>
                        <a:t>2h</a:t>
                      </a: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a:solidFill>
                            <a:schemeClr val="bg2"/>
                          </a:solidFill>
                          <a:effectLst/>
                          <a:latin typeface="Aptos Narrow" panose="020B0004020202020204" pitchFamily="34" charset="0"/>
                          <a:ea typeface="+mn-ea"/>
                          <a:cs typeface="+mn-cs"/>
                        </a:rPr>
                        <a:t>Conversion de base de données en base Azure, déploiement d’un environnement de production (1 machine) + procédure pour déployer les autres machines.</a:t>
                      </a: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25893962"/>
                  </a:ext>
                </a:extLst>
              </a:tr>
              <a:tr h="249972">
                <a:tc>
                  <a:txBody>
                    <a:bodyPr/>
                    <a:lstStyle/>
                    <a:p>
                      <a:endParaRPr lang="fr-FR" sz="1100"/>
                    </a:p>
                  </a:txBody>
                  <a:tcPr>
                    <a:lnL w="12700" cap="flat" cmpd="sng" algn="ctr">
                      <a:solidFill>
                        <a:schemeClr val="tx1"/>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l" fontAlgn="b">
                        <a:buNone/>
                      </a:pPr>
                      <a:r>
                        <a:rPr lang="fr-FR" sz="1200" b="0" i="0" u="none" strike="noStrike">
                          <a:solidFill>
                            <a:schemeClr val="bg2"/>
                          </a:solidFill>
                          <a:effectLst/>
                          <a:latin typeface="Aptos Narrow" panose="020B0004020202020204" pitchFamily="34" charset="0"/>
                        </a:rPr>
                        <a:t>Move to Cloud Batigest + Sage 100 Comptabilité</a:t>
                      </a:r>
                    </a:p>
                  </a:txBody>
                  <a:tcPr marL="7620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marL="0" algn="ctr" defTabSz="914400" rtl="0" eaLnBrk="1" latinLnBrk="0" hangingPunct="1"/>
                      <a:r>
                        <a:rPr lang="fr-FR" sz="1200" kern="1200">
                          <a:solidFill>
                            <a:schemeClr val="bg1"/>
                          </a:solidFill>
                          <a:latin typeface="Aptos Narrow" panose="020B0004020202020204" pitchFamily="34" charset="0"/>
                          <a:ea typeface="+mn-ea"/>
                          <a:cs typeface="+mn-cs"/>
                        </a:rPr>
                        <a:t>4h</a:t>
                      </a: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a:solidFill>
                            <a:schemeClr val="bg2"/>
                          </a:solidFill>
                          <a:effectLst/>
                          <a:latin typeface="Aptos Narrow" panose="020B0004020202020204" pitchFamily="34" charset="0"/>
                          <a:ea typeface="+mn-ea"/>
                          <a:cs typeface="+mn-cs"/>
                        </a:rPr>
                        <a:t>Move to Cloud Batigest + installation Sage 100 Comptabilité </a:t>
                      </a:r>
                      <a:r>
                        <a:rPr lang="fr-FR" sz="1200" b="0" i="0" u="none" strike="noStrike" kern="1200" err="1">
                          <a:solidFill>
                            <a:schemeClr val="bg2"/>
                          </a:solidFill>
                          <a:effectLst/>
                          <a:latin typeface="Aptos Narrow" panose="020B0004020202020204" pitchFamily="34" charset="0"/>
                          <a:ea typeface="+mn-ea"/>
                          <a:cs typeface="+mn-cs"/>
                        </a:rPr>
                        <a:t>onpremise</a:t>
                      </a:r>
                      <a:r>
                        <a:rPr lang="fr-FR" sz="1200" b="0" i="0" u="none" strike="noStrike" kern="1200">
                          <a:solidFill>
                            <a:schemeClr val="bg2"/>
                          </a:solidFill>
                          <a:effectLst/>
                          <a:latin typeface="Aptos Narrow" panose="020B0004020202020204" pitchFamily="34" charset="0"/>
                          <a:ea typeface="+mn-ea"/>
                          <a:cs typeface="+mn-cs"/>
                        </a:rPr>
                        <a:t> sur l’environnement Azure Batigest et conversion de bases.</a:t>
                      </a: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347562586"/>
                  </a:ext>
                </a:extLst>
              </a:tr>
              <a:tr h="249972">
                <a:tc>
                  <a:txBody>
                    <a:bodyPr/>
                    <a:lstStyle/>
                    <a:p>
                      <a:endParaRPr lang="fr-FR" sz="1100"/>
                    </a:p>
                  </a:txBody>
                  <a:tcPr>
                    <a:lnL w="12700" cap="flat" cmpd="sng" algn="ctr">
                      <a:solidFill>
                        <a:schemeClr val="tx1"/>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l" fontAlgn="b">
                        <a:buNone/>
                      </a:pPr>
                      <a:r>
                        <a:rPr lang="fr-FR" sz="1200" b="1" i="0" u="none" strike="noStrike">
                          <a:solidFill>
                            <a:schemeClr val="bg2"/>
                          </a:solidFill>
                          <a:effectLst/>
                          <a:latin typeface="Aptos Narrow" panose="020B0004020202020204" pitchFamily="34" charset="0"/>
                        </a:rPr>
                        <a:t>Mise à jour </a:t>
                      </a:r>
                      <a:r>
                        <a:rPr lang="fr-FR" sz="1200" b="0" i="0" u="none" strike="noStrike">
                          <a:solidFill>
                            <a:schemeClr val="bg2"/>
                          </a:solidFill>
                          <a:effectLst/>
                          <a:latin typeface="Aptos Narrow" panose="020B0004020202020204" pitchFamily="34" charset="0"/>
                        </a:rPr>
                        <a:t>Monoposte</a:t>
                      </a:r>
                    </a:p>
                  </a:txBody>
                  <a:tcPr marL="7620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marL="0" algn="ctr" defTabSz="914400" rtl="0" eaLnBrk="1" latinLnBrk="0" hangingPunct="1"/>
                      <a:r>
                        <a:rPr lang="fr-FR" sz="1200" kern="1200">
                          <a:solidFill>
                            <a:schemeClr val="bg1"/>
                          </a:solidFill>
                          <a:latin typeface="Aptos Narrow" panose="020B0004020202020204" pitchFamily="34" charset="0"/>
                          <a:ea typeface="+mn-ea"/>
                          <a:cs typeface="+mn-cs"/>
                        </a:rPr>
                        <a:t>2h</a:t>
                      </a: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a:solidFill>
                            <a:schemeClr val="bg2"/>
                          </a:solidFill>
                          <a:effectLst/>
                          <a:latin typeface="Aptos Narrow" panose="020B0004020202020204" pitchFamily="34" charset="0"/>
                          <a:ea typeface="+mn-ea"/>
                          <a:cs typeface="+mn-cs"/>
                        </a:rPr>
                        <a:t>Installation de SQL Express ou SQL Server, installation de Sage Batigest </a:t>
                      </a:r>
                      <a:r>
                        <a:rPr lang="fr-FR" sz="1200" b="0" i="0" u="none" strike="noStrike" kern="1200" err="1">
                          <a:solidFill>
                            <a:schemeClr val="bg2"/>
                          </a:solidFill>
                          <a:effectLst/>
                          <a:latin typeface="Aptos Narrow" panose="020B0004020202020204" pitchFamily="34" charset="0"/>
                          <a:ea typeface="+mn-ea"/>
                          <a:cs typeface="+mn-cs"/>
                        </a:rPr>
                        <a:t>Connect</a:t>
                      </a:r>
                      <a:r>
                        <a:rPr lang="fr-FR" sz="1200" b="0" i="0" u="none" strike="noStrike" kern="1200">
                          <a:solidFill>
                            <a:schemeClr val="bg2"/>
                          </a:solidFill>
                          <a:effectLst/>
                          <a:latin typeface="Aptos Narrow" panose="020B0004020202020204" pitchFamily="34" charset="0"/>
                          <a:ea typeface="+mn-ea"/>
                          <a:cs typeface="+mn-cs"/>
                        </a:rPr>
                        <a:t> sur 1 poste, conversion des bases de données</a:t>
                      </a: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397804615"/>
                  </a:ext>
                </a:extLst>
              </a:tr>
              <a:tr h="249972">
                <a:tc>
                  <a:txBody>
                    <a:bodyPr/>
                    <a:lstStyle/>
                    <a:p>
                      <a:endParaRPr lang="fr-FR" sz="1100"/>
                    </a:p>
                  </a:txBody>
                  <a:tcPr>
                    <a:lnL w="12700" cap="flat" cmpd="sng" algn="ctr">
                      <a:solidFill>
                        <a:schemeClr val="tx1"/>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l" fontAlgn="b">
                        <a:buNone/>
                      </a:pPr>
                      <a:r>
                        <a:rPr lang="fr-FR" sz="1200" b="0" i="0" u="none" strike="noStrike">
                          <a:solidFill>
                            <a:schemeClr val="bg2"/>
                          </a:solidFill>
                          <a:effectLst/>
                          <a:latin typeface="Aptos Narrow" panose="020B0004020202020204" pitchFamily="34" charset="0"/>
                        </a:rPr>
                        <a:t>Mise à jour Réseau &lt;4 postes</a:t>
                      </a:r>
                    </a:p>
                    <a:p>
                      <a:pPr algn="l" fontAlgn="b">
                        <a:buNone/>
                      </a:pPr>
                      <a:endParaRPr lang="fr-FR" sz="1200" b="0" i="0" u="none" strike="noStrike">
                        <a:solidFill>
                          <a:schemeClr val="bg2"/>
                        </a:solidFill>
                        <a:effectLst/>
                        <a:latin typeface="Aptos Narrow" panose="020B0004020202020204" pitchFamily="34" charset="0"/>
                      </a:endParaRPr>
                    </a:p>
                  </a:txBody>
                  <a:tcPr marL="7620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marL="0" algn="ctr" defTabSz="914400" rtl="0" eaLnBrk="1" latinLnBrk="0" hangingPunct="1"/>
                      <a:r>
                        <a:rPr lang="fr-FR" sz="1200" kern="1200">
                          <a:solidFill>
                            <a:schemeClr val="bg1"/>
                          </a:solidFill>
                          <a:latin typeface="Aptos Narrow" panose="020B0004020202020204" pitchFamily="34" charset="0"/>
                          <a:ea typeface="+mn-ea"/>
                          <a:cs typeface="+mn-cs"/>
                        </a:rPr>
                        <a:t>3h</a:t>
                      </a: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a:solidFill>
                            <a:schemeClr val="bg2"/>
                          </a:solidFill>
                          <a:effectLst/>
                          <a:latin typeface="Aptos Narrow" panose="020B0004020202020204" pitchFamily="34" charset="0"/>
                          <a:ea typeface="+mn-ea"/>
                          <a:cs typeface="+mn-cs"/>
                        </a:rPr>
                        <a:t>Installation de SQL Express ou SQL Server, installation de Sage Batigest </a:t>
                      </a:r>
                      <a:r>
                        <a:rPr lang="fr-FR" sz="1200" b="0" i="0" u="none" strike="noStrike" kern="1200" err="1">
                          <a:solidFill>
                            <a:schemeClr val="bg2"/>
                          </a:solidFill>
                          <a:effectLst/>
                          <a:latin typeface="Aptos Narrow" panose="020B0004020202020204" pitchFamily="34" charset="0"/>
                          <a:ea typeface="+mn-ea"/>
                          <a:cs typeface="+mn-cs"/>
                        </a:rPr>
                        <a:t>Connect</a:t>
                      </a:r>
                      <a:r>
                        <a:rPr lang="fr-FR" sz="1200" b="0" i="0" u="none" strike="noStrike" kern="1200">
                          <a:solidFill>
                            <a:schemeClr val="bg2"/>
                          </a:solidFill>
                          <a:effectLst/>
                          <a:latin typeface="Aptos Narrow" panose="020B0004020202020204" pitchFamily="34" charset="0"/>
                          <a:ea typeface="+mn-ea"/>
                          <a:cs typeface="+mn-cs"/>
                        </a:rPr>
                        <a:t> jusqu’à 4 postes, conversion des bases de données</a:t>
                      </a: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4239886745"/>
                  </a:ext>
                </a:extLst>
              </a:tr>
              <a:tr h="0">
                <a:tc>
                  <a:txBody>
                    <a:bodyPr/>
                    <a:lstStyle/>
                    <a:p>
                      <a:endParaRPr lang="fr-FR" sz="1100"/>
                    </a:p>
                  </a:txBody>
                  <a:tcPr>
                    <a:lnL w="12700" cap="flat" cmpd="sng" algn="ctr">
                      <a:solidFill>
                        <a:schemeClr val="tx1"/>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l" fontAlgn="b">
                        <a:buNone/>
                      </a:pPr>
                      <a:r>
                        <a:rPr lang="fr-FR" sz="1200" b="1" i="0" u="none" strike="noStrike">
                          <a:solidFill>
                            <a:schemeClr val="bg2"/>
                          </a:solidFill>
                          <a:effectLst/>
                          <a:latin typeface="Aptos Narrow" panose="020B0004020202020204" pitchFamily="34" charset="0"/>
                        </a:rPr>
                        <a:t>Migration</a:t>
                      </a:r>
                      <a:r>
                        <a:rPr lang="fr-FR" sz="1200" b="0" i="0" u="none" strike="noStrike">
                          <a:solidFill>
                            <a:schemeClr val="bg2"/>
                          </a:solidFill>
                          <a:effectLst/>
                          <a:latin typeface="Aptos Narrow" panose="020B0004020202020204" pitchFamily="34" charset="0"/>
                        </a:rPr>
                        <a:t> Batigest i7 vers Batigest </a:t>
                      </a:r>
                      <a:r>
                        <a:rPr lang="fr-FR" sz="1200" b="0" i="0" u="none" strike="noStrike" err="1">
                          <a:solidFill>
                            <a:schemeClr val="bg2"/>
                          </a:solidFill>
                          <a:effectLst/>
                          <a:latin typeface="Aptos Narrow" panose="020B0004020202020204" pitchFamily="34" charset="0"/>
                        </a:rPr>
                        <a:t>Connect</a:t>
                      </a:r>
                      <a:endParaRPr lang="fr-FR" sz="1200" b="0" i="0" u="none" strike="noStrike">
                        <a:solidFill>
                          <a:schemeClr val="bg2"/>
                        </a:solidFill>
                        <a:effectLst/>
                        <a:latin typeface="Aptos Narrow" panose="020B0004020202020204" pitchFamily="34" charset="0"/>
                      </a:endParaRPr>
                    </a:p>
                  </a:txBody>
                  <a:tcPr marL="7620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marL="0" algn="ctr" defTabSz="914400" rtl="0" eaLnBrk="1" latinLnBrk="0" hangingPunct="1"/>
                      <a:r>
                        <a:rPr lang="fr-FR" sz="1200" kern="1200">
                          <a:solidFill>
                            <a:schemeClr val="bg1"/>
                          </a:solidFill>
                          <a:latin typeface="Aptos Narrow" panose="020B0004020202020204" pitchFamily="34" charset="0"/>
                          <a:ea typeface="+mn-ea"/>
                          <a:cs typeface="+mn-cs"/>
                        </a:rPr>
                        <a:t>3,5h</a:t>
                      </a: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a:solidFill>
                            <a:schemeClr val="bg2"/>
                          </a:solidFill>
                          <a:effectLst/>
                          <a:latin typeface="Aptos Narrow" panose="020B0004020202020204" pitchFamily="34" charset="0"/>
                          <a:ea typeface="+mn-ea"/>
                          <a:cs typeface="+mn-cs"/>
                        </a:rPr>
                        <a:t>Installation de SQL Express ou SQL Server, installation de Sage Batigest </a:t>
                      </a:r>
                      <a:r>
                        <a:rPr lang="fr-FR" sz="1200" b="0" i="0" u="none" strike="noStrike" kern="1200" err="1">
                          <a:solidFill>
                            <a:schemeClr val="bg2"/>
                          </a:solidFill>
                          <a:effectLst/>
                          <a:latin typeface="Aptos Narrow" panose="020B0004020202020204" pitchFamily="34" charset="0"/>
                          <a:ea typeface="+mn-ea"/>
                          <a:cs typeface="+mn-cs"/>
                        </a:rPr>
                        <a:t>Connect</a:t>
                      </a:r>
                      <a:r>
                        <a:rPr lang="fr-FR" sz="1200" b="0" i="0" u="none" strike="noStrike" kern="1200">
                          <a:solidFill>
                            <a:schemeClr val="bg2"/>
                          </a:solidFill>
                          <a:effectLst/>
                          <a:latin typeface="Aptos Narrow" panose="020B0004020202020204" pitchFamily="34" charset="0"/>
                          <a:ea typeface="+mn-ea"/>
                          <a:cs typeface="+mn-cs"/>
                        </a:rPr>
                        <a:t> sur 1 poste, reprise de données Batigest i7</a:t>
                      </a: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1632553"/>
                  </a:ext>
                </a:extLst>
              </a:tr>
            </a:tbl>
          </a:graphicData>
        </a:graphic>
      </p:graphicFrame>
      <p:sp>
        <p:nvSpPr>
          <p:cNvPr id="4" name="ZoneTexte 3">
            <a:extLst>
              <a:ext uri="{FF2B5EF4-FFF2-40B4-BE49-F238E27FC236}">
                <a16:creationId xmlns:a16="http://schemas.microsoft.com/office/drawing/2014/main" id="{6210484E-9D3D-D098-3FE5-CBA93785DE2B}"/>
              </a:ext>
            </a:extLst>
          </p:cNvPr>
          <p:cNvSpPr txBox="1"/>
          <p:nvPr/>
        </p:nvSpPr>
        <p:spPr>
          <a:xfrm>
            <a:off x="538771" y="4851268"/>
            <a:ext cx="11034946" cy="707886"/>
          </a:xfrm>
          <a:prstGeom prst="rect">
            <a:avLst/>
          </a:prstGeom>
          <a:noFill/>
        </p:spPr>
        <p:txBody>
          <a:bodyPr wrap="square" lIns="91440" tIns="45720" rIns="91440" bIns="45720" anchor="t">
            <a:spAutoFit/>
          </a:bodyPr>
          <a:lstStyle/>
          <a:p>
            <a:r>
              <a:rPr lang="fr-BE" sz="800" b="0">
                <a:solidFill>
                  <a:schemeClr val="bg1"/>
                </a:solidFill>
                <a:latin typeface="Sage Text"/>
              </a:rPr>
              <a:t>*</a:t>
            </a:r>
            <a:r>
              <a:rPr lang="fr-BE" sz="800">
                <a:solidFill>
                  <a:schemeClr val="bg1"/>
                </a:solidFill>
                <a:latin typeface="Sage Text"/>
              </a:rPr>
              <a:t> Les prestations concernent </a:t>
            </a:r>
            <a:r>
              <a:rPr lang="fr-BE" sz="800" b="0">
                <a:solidFill>
                  <a:schemeClr val="bg1"/>
                </a:solidFill>
                <a:latin typeface="Sage Text"/>
              </a:rPr>
              <a:t>Sage Batigest </a:t>
            </a:r>
            <a:r>
              <a:rPr lang="fr-BE" sz="800" b="0" err="1">
                <a:solidFill>
                  <a:schemeClr val="bg1"/>
                </a:solidFill>
                <a:latin typeface="Sage Text"/>
              </a:rPr>
              <a:t>connect</a:t>
            </a:r>
            <a:r>
              <a:rPr lang="fr-BE" sz="800" b="0">
                <a:solidFill>
                  <a:schemeClr val="bg1"/>
                </a:solidFill>
                <a:latin typeface="Sage Text"/>
              </a:rPr>
              <a:t> et Sage Business </a:t>
            </a:r>
            <a:r>
              <a:rPr lang="fr-BE" sz="800" b="0" err="1">
                <a:solidFill>
                  <a:schemeClr val="bg1"/>
                </a:solidFill>
                <a:latin typeface="Sage Text"/>
              </a:rPr>
              <a:t>Reporting</a:t>
            </a:r>
            <a:r>
              <a:rPr lang="fr-BE" sz="800" b="0">
                <a:solidFill>
                  <a:schemeClr val="bg1"/>
                </a:solidFill>
                <a:latin typeface="Sage Text"/>
              </a:rPr>
              <a:t>. </a:t>
            </a:r>
            <a:endParaRPr lang="fr-BE" sz="800">
              <a:solidFill>
                <a:schemeClr val="bg1"/>
              </a:solidFill>
              <a:latin typeface="Sage Text"/>
            </a:endParaRPr>
          </a:p>
          <a:p>
            <a:r>
              <a:rPr lang="fr-BE" sz="800" b="0">
                <a:solidFill>
                  <a:schemeClr val="bg1"/>
                </a:solidFill>
                <a:latin typeface="Sage Text"/>
              </a:rPr>
              <a:t>**Toutes les durées correspondent aux durées moyennes constatées lors de nos prises en main à distance pour réaliser ce type de prestation. Les temps de traitements administratifs, de connexion, de récupération de bases de données sont inclus dans la prestation</a:t>
            </a:r>
            <a:r>
              <a:rPr lang="fr-BE" sz="800">
                <a:solidFill>
                  <a:schemeClr val="bg1"/>
                </a:solidFill>
                <a:latin typeface="Sage Text"/>
              </a:rPr>
              <a:t>. Hors traitement machine.</a:t>
            </a:r>
          </a:p>
          <a:p>
            <a:endParaRPr lang="fr-BE" sz="800">
              <a:solidFill>
                <a:schemeClr val="bg1"/>
              </a:solidFill>
              <a:latin typeface="Sage Text"/>
            </a:endParaRPr>
          </a:p>
          <a:p>
            <a:endParaRPr lang="fr-BE" sz="800">
              <a:solidFill>
                <a:schemeClr val="bg1"/>
              </a:solidFill>
              <a:latin typeface="Sage Text"/>
            </a:endParaRPr>
          </a:p>
        </p:txBody>
      </p:sp>
      <p:pic>
        <p:nvPicPr>
          <p:cNvPr id="5" name="Picture 2">
            <a:extLst>
              <a:ext uri="{FF2B5EF4-FFF2-40B4-BE49-F238E27FC236}">
                <a16:creationId xmlns:a16="http://schemas.microsoft.com/office/drawing/2014/main" id="{E07041B5-3086-A018-D1E7-1C7F6F5914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770" y="1803495"/>
            <a:ext cx="548523" cy="557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5247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6B791-17C1-C8B0-E320-7CE706261AE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6B5B46-29B5-0CD3-5071-B6AF659506B3}"/>
              </a:ext>
            </a:extLst>
          </p:cNvPr>
          <p:cNvSpPr>
            <a:spLocks noGrp="1"/>
          </p:cNvSpPr>
          <p:nvPr>
            <p:ph type="title"/>
          </p:nvPr>
        </p:nvSpPr>
        <p:spPr>
          <a:xfrm>
            <a:off x="411479" y="356401"/>
            <a:ext cx="11366183" cy="594360"/>
          </a:xfrm>
        </p:spPr>
        <p:txBody>
          <a:bodyPr/>
          <a:lstStyle/>
          <a:p>
            <a:r>
              <a:rPr lang="fr-BE"/>
              <a:t>Prestations clients </a:t>
            </a:r>
            <a:r>
              <a:rPr lang="fr-BE" err="1"/>
              <a:t>VI_</a:t>
            </a:r>
            <a:r>
              <a:rPr lang="fr-BE" err="1">
                <a:solidFill>
                  <a:schemeClr val="tx2"/>
                </a:solidFill>
              </a:rPr>
              <a:t>Prix</a:t>
            </a:r>
            <a:r>
              <a:rPr lang="fr-BE">
                <a:solidFill>
                  <a:schemeClr val="tx2"/>
                </a:solidFill>
              </a:rPr>
              <a:t> achat horaire.</a:t>
            </a:r>
            <a:endParaRPr lang="fr-FR">
              <a:solidFill>
                <a:schemeClr val="tx2"/>
              </a:solidFill>
            </a:endParaRPr>
          </a:p>
        </p:txBody>
      </p:sp>
      <p:sp>
        <p:nvSpPr>
          <p:cNvPr id="3" name="Espace réservé du numéro de diapositive 2">
            <a:extLst>
              <a:ext uri="{FF2B5EF4-FFF2-40B4-BE49-F238E27FC236}">
                <a16:creationId xmlns:a16="http://schemas.microsoft.com/office/drawing/2014/main" id="{5F6A0C1E-3530-78BB-6D44-A87C6E8340B6}"/>
              </a:ext>
            </a:extLst>
          </p:cNvPr>
          <p:cNvSpPr>
            <a:spLocks noGrp="1"/>
          </p:cNvSpPr>
          <p:nvPr>
            <p:ph type="sldNum" sz="quarter" idx="10"/>
          </p:nvPr>
        </p:nvSpPr>
        <p:spPr/>
        <p:txBody>
          <a:bodyPr/>
          <a:lstStyle/>
          <a:p>
            <a:pPr>
              <a:defRPr/>
            </a:pPr>
            <a:r>
              <a:rPr lang="fr-FR"/>
              <a:t>Page </a:t>
            </a:r>
            <a:fld id="{3BDD57CB-39F4-4E99-9331-6FB6980D639E}" type="slidenum">
              <a:rPr smtClean="0"/>
              <a:pPr>
                <a:defRPr/>
              </a:pPr>
              <a:t>9</a:t>
            </a:fld>
            <a:endParaRPr/>
          </a:p>
        </p:txBody>
      </p:sp>
      <p:sp>
        <p:nvSpPr>
          <p:cNvPr id="16" name="Text Placeholder 3">
            <a:extLst>
              <a:ext uri="{FF2B5EF4-FFF2-40B4-BE49-F238E27FC236}">
                <a16:creationId xmlns:a16="http://schemas.microsoft.com/office/drawing/2014/main" id="{2ACCC373-A4B5-8863-38B6-D6A1345315C2}"/>
              </a:ext>
            </a:extLst>
          </p:cNvPr>
          <p:cNvSpPr txBox="1">
            <a:spLocks/>
          </p:cNvSpPr>
          <p:nvPr/>
        </p:nvSpPr>
        <p:spPr>
          <a:xfrm>
            <a:off x="411163" y="1248508"/>
            <a:ext cx="11353800" cy="1618360"/>
          </a:xfrm>
          <a:prstGeom prst="rect">
            <a:avLst/>
          </a:prstGeom>
        </p:spPr>
        <p:txBody>
          <a:bodyPr lIns="0" rIns="0"/>
          <a:lstStyle>
            <a:lvl1pPr marL="228600" indent="-228600" algn="l" defTabSz="914400" rtl="0" eaLnBrk="1" latinLnBrk="0" hangingPunct="1">
              <a:lnSpc>
                <a:spcPct val="100000"/>
              </a:lnSpc>
              <a:spcBef>
                <a:spcPts val="1000"/>
              </a:spcBef>
              <a:buFont typeface="Sage Text" panose="02010503040201060103" pitchFamily="50" charset="0"/>
              <a:buChar char="•"/>
              <a:defRPr lang="en-US" sz="2001" b="0" i="0" kern="1200" dirty="0" smtClean="0">
                <a:solidFill>
                  <a:schemeClr val="bg1"/>
                </a:solidFill>
                <a:latin typeface="Sage Text" panose="02010503040201060103" pitchFamily="2" charset="77"/>
                <a:ea typeface="+mn-ea"/>
                <a:cs typeface="+mn-cs"/>
              </a:defRPr>
            </a:lvl1pPr>
            <a:lvl2pPr marL="342900" indent="-342900" algn="l" defTabSz="914400" rtl="0" eaLnBrk="1" latinLnBrk="0" hangingPunct="1">
              <a:lnSpc>
                <a:spcPct val="100000"/>
              </a:lnSpc>
              <a:spcBef>
                <a:spcPts val="500"/>
              </a:spcBef>
              <a:buFont typeface="Sage Text" panose="02010503040201060103" pitchFamily="50" charset="0"/>
              <a:buChar char="•"/>
              <a:defRPr lang="en-US" sz="2001" b="0" i="0" kern="1200" dirty="0" smtClean="0">
                <a:solidFill>
                  <a:schemeClr val="bg1"/>
                </a:solidFill>
                <a:latin typeface="Sage Text" panose="02010503040201060103" pitchFamily="2" charset="77"/>
                <a:ea typeface="+mn-ea"/>
                <a:cs typeface="+mn-cs"/>
              </a:defRPr>
            </a:lvl2pPr>
            <a:lvl3pPr marL="685800" indent="-342900" algn="l" defTabSz="914400" rtl="0" eaLnBrk="1" latinLnBrk="0" hangingPunct="1">
              <a:lnSpc>
                <a:spcPct val="100000"/>
              </a:lnSpc>
              <a:spcBef>
                <a:spcPts val="500"/>
              </a:spcBef>
              <a:buFont typeface="Sage Text" panose="02010503040201060103" pitchFamily="50" charset="0"/>
              <a:buChar char="•"/>
              <a:defRPr lang="en-US" sz="1801" b="0" i="0" kern="1200" dirty="0" smtClean="0">
                <a:solidFill>
                  <a:schemeClr val="bg1"/>
                </a:solidFill>
                <a:latin typeface="Sage Text" panose="02010503040201060103" pitchFamily="2" charset="77"/>
                <a:ea typeface="+mn-ea"/>
                <a:cs typeface="+mn-cs"/>
              </a:defRPr>
            </a:lvl3pPr>
            <a:lvl4pPr marL="974725" indent="-285750" algn="l" defTabSz="914400" rtl="0" eaLnBrk="1" latinLnBrk="0" hangingPunct="1">
              <a:lnSpc>
                <a:spcPct val="100000"/>
              </a:lnSpc>
              <a:spcBef>
                <a:spcPts val="500"/>
              </a:spcBef>
              <a:buFont typeface="Sage Text" panose="02010503040201060103" pitchFamily="50" charset="0"/>
              <a:buChar char="•"/>
              <a:defRPr lang="en-US" sz="1600" b="0" i="0" kern="1200" dirty="0" smtClean="0">
                <a:solidFill>
                  <a:schemeClr val="bg1"/>
                </a:solidFill>
                <a:latin typeface="Sage Text" panose="02010503040201060103" pitchFamily="2" charset="77"/>
                <a:ea typeface="+mn-ea"/>
                <a:cs typeface="+mn-cs"/>
              </a:defRPr>
            </a:lvl4pPr>
            <a:lvl5pPr marL="1314450" indent="-285750" algn="l" defTabSz="914400" rtl="0" eaLnBrk="1" latinLnBrk="0" hangingPunct="1">
              <a:lnSpc>
                <a:spcPct val="100000"/>
              </a:lnSpc>
              <a:spcBef>
                <a:spcPts val="500"/>
              </a:spcBef>
              <a:buFont typeface="Sage Text" panose="02010503040201060103" pitchFamily="50" charset="0"/>
              <a:buChar char="•"/>
              <a:defRPr lang="en-US" sz="1400" b="0" i="0" kern="1200" dirty="0">
                <a:solidFill>
                  <a:schemeClr val="bg1"/>
                </a:solidFill>
                <a:latin typeface="Sage Text" panose="02010503040201060103" pitchFamily="2" charset="77"/>
                <a:ea typeface="+mn-ea"/>
                <a:cs typeface="+mn-cs"/>
              </a:defRPr>
            </a:lvl5pPr>
            <a:lvl6pPr marL="2514600" indent="-228600" algn="l" defTabSz="914400" rtl="0" eaLnBrk="1" latinLnBrk="0" hangingPunct="1">
              <a:lnSpc>
                <a:spcPct val="90000"/>
              </a:lnSpc>
              <a:spcBef>
                <a:spcPts val="500"/>
              </a:spcBef>
              <a:buFont typeface="Sage Text" panose="02010503040201060103" pitchFamily="50"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Sage Text" panose="02010503040201060103" pitchFamily="50"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Sage Text" panose="02010503040201060103" pitchFamily="50"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Sage Text" panose="02010503040201060103" pitchFamily="50" charset="0"/>
              <a:buChar char="•"/>
              <a:defRPr sz="1800" kern="1200">
                <a:solidFill>
                  <a:schemeClr val="tx1"/>
                </a:solidFill>
                <a:latin typeface="+mn-lt"/>
                <a:ea typeface="+mn-ea"/>
                <a:cs typeface="+mn-cs"/>
              </a:defRPr>
            </a:lvl9pPr>
          </a:lstStyle>
          <a:p>
            <a:pPr marL="0" indent="0">
              <a:spcBef>
                <a:spcPts val="0"/>
              </a:spcBef>
              <a:buNone/>
            </a:pPr>
            <a:endParaRPr lang="fr-FR" sz="1400"/>
          </a:p>
        </p:txBody>
      </p:sp>
      <p:graphicFrame>
        <p:nvGraphicFramePr>
          <p:cNvPr id="17" name="Tableau 16">
            <a:extLst>
              <a:ext uri="{FF2B5EF4-FFF2-40B4-BE49-F238E27FC236}">
                <a16:creationId xmlns:a16="http://schemas.microsoft.com/office/drawing/2014/main" id="{FC42B0FB-75C9-0705-1972-3C1E7B17B91A}"/>
              </a:ext>
            </a:extLst>
          </p:cNvPr>
          <p:cNvGraphicFramePr>
            <a:graphicFrameLocks noGrp="1"/>
          </p:cNvGraphicFramePr>
          <p:nvPr/>
        </p:nvGraphicFramePr>
        <p:xfrm>
          <a:off x="427037" y="1257841"/>
          <a:ext cx="11174414" cy="3813548"/>
        </p:xfrm>
        <a:graphic>
          <a:graphicData uri="http://schemas.openxmlformats.org/drawingml/2006/table">
            <a:tbl>
              <a:tblPr firstRow="1" bandRow="1">
                <a:tableStyleId>{72833802-FEF1-4C79-8D5D-14CF1EAF98D9}</a:tableStyleId>
              </a:tblPr>
              <a:tblGrid>
                <a:gridCol w="257224">
                  <a:extLst>
                    <a:ext uri="{9D8B030D-6E8A-4147-A177-3AD203B41FA5}">
                      <a16:colId xmlns:a16="http://schemas.microsoft.com/office/drawing/2014/main" val="930177988"/>
                    </a:ext>
                  </a:extLst>
                </a:gridCol>
                <a:gridCol w="2432268">
                  <a:extLst>
                    <a:ext uri="{9D8B030D-6E8A-4147-A177-3AD203B41FA5}">
                      <a16:colId xmlns:a16="http://schemas.microsoft.com/office/drawing/2014/main" val="3896159794"/>
                    </a:ext>
                  </a:extLst>
                </a:gridCol>
                <a:gridCol w="210584">
                  <a:extLst>
                    <a:ext uri="{9D8B030D-6E8A-4147-A177-3AD203B41FA5}">
                      <a16:colId xmlns:a16="http://schemas.microsoft.com/office/drawing/2014/main" val="2638536542"/>
                    </a:ext>
                  </a:extLst>
                </a:gridCol>
                <a:gridCol w="2038164">
                  <a:extLst>
                    <a:ext uri="{9D8B030D-6E8A-4147-A177-3AD203B41FA5}">
                      <a16:colId xmlns:a16="http://schemas.microsoft.com/office/drawing/2014/main" val="1597024941"/>
                    </a:ext>
                  </a:extLst>
                </a:gridCol>
                <a:gridCol w="253503">
                  <a:extLst>
                    <a:ext uri="{9D8B030D-6E8A-4147-A177-3AD203B41FA5}">
                      <a16:colId xmlns:a16="http://schemas.microsoft.com/office/drawing/2014/main" val="453795346"/>
                    </a:ext>
                  </a:extLst>
                </a:gridCol>
                <a:gridCol w="1744101">
                  <a:extLst>
                    <a:ext uri="{9D8B030D-6E8A-4147-A177-3AD203B41FA5}">
                      <a16:colId xmlns:a16="http://schemas.microsoft.com/office/drawing/2014/main" val="1655918984"/>
                    </a:ext>
                  </a:extLst>
                </a:gridCol>
                <a:gridCol w="273784">
                  <a:extLst>
                    <a:ext uri="{9D8B030D-6E8A-4147-A177-3AD203B41FA5}">
                      <a16:colId xmlns:a16="http://schemas.microsoft.com/office/drawing/2014/main" val="3946993670"/>
                    </a:ext>
                  </a:extLst>
                </a:gridCol>
                <a:gridCol w="1815081">
                  <a:extLst>
                    <a:ext uri="{9D8B030D-6E8A-4147-A177-3AD203B41FA5}">
                      <a16:colId xmlns:a16="http://schemas.microsoft.com/office/drawing/2014/main" val="449368589"/>
                    </a:ext>
                  </a:extLst>
                </a:gridCol>
                <a:gridCol w="233837">
                  <a:extLst>
                    <a:ext uri="{9D8B030D-6E8A-4147-A177-3AD203B41FA5}">
                      <a16:colId xmlns:a16="http://schemas.microsoft.com/office/drawing/2014/main" val="1854388992"/>
                    </a:ext>
                  </a:extLst>
                </a:gridCol>
                <a:gridCol w="1915868">
                  <a:extLst>
                    <a:ext uri="{9D8B030D-6E8A-4147-A177-3AD203B41FA5}">
                      <a16:colId xmlns:a16="http://schemas.microsoft.com/office/drawing/2014/main" val="952039500"/>
                    </a:ext>
                  </a:extLst>
                </a:gridCol>
              </a:tblGrid>
              <a:tr h="315851">
                <a:tc>
                  <a:txBody>
                    <a:bodyPr/>
                    <a:lstStyle/>
                    <a:p>
                      <a:endParaRPr lang="fr-FR" sz="1400">
                        <a:solidFill>
                          <a:schemeClr val="bg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tx1"/>
                    </a:solidFill>
                  </a:tcPr>
                </a:tc>
                <a:tc gridSpan="2">
                  <a:txBody>
                    <a:bodyPr/>
                    <a:lstStyle/>
                    <a:p>
                      <a:endParaRPr lang="fr-FR" sz="1050" b="0">
                        <a:solidFill>
                          <a:schemeClr val="bg1"/>
                        </a:solidFill>
                      </a:endParaRPr>
                    </a:p>
                  </a:txBody>
                  <a:tcPr marR="0" anchor="ctr">
                    <a:lnT w="12700" cap="flat" cmpd="sng" algn="ctr">
                      <a:solidFill>
                        <a:schemeClr val="tx1"/>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tx1"/>
                    </a:solidFill>
                  </a:tcPr>
                </a:tc>
                <a:tc hMerge="1">
                  <a:txBody>
                    <a:bodyPr/>
                    <a:lstStyle/>
                    <a:p>
                      <a:endParaRPr lang="fr-FR"/>
                    </a:p>
                  </a:txBody>
                  <a:tcPr/>
                </a:tc>
                <a:tc>
                  <a:txBody>
                    <a:bodyPr/>
                    <a:lstStyle/>
                    <a:p>
                      <a:pPr algn="ctr"/>
                      <a:r>
                        <a:rPr lang="fr-FR" sz="1050" b="1">
                          <a:solidFill>
                            <a:schemeClr val="bg1"/>
                          </a:solidFill>
                        </a:rPr>
                        <a:t>Q1</a:t>
                      </a:r>
                      <a:r>
                        <a:rPr lang="fr-FR" sz="1050" b="0">
                          <a:solidFill>
                            <a:schemeClr val="bg1"/>
                          </a:solidFill>
                        </a:rPr>
                        <a:t> </a:t>
                      </a:r>
                    </a:p>
                    <a:p>
                      <a:pPr algn="ctr"/>
                      <a:r>
                        <a:rPr lang="fr-FR" sz="1050" b="0">
                          <a:solidFill>
                            <a:schemeClr val="bg1"/>
                          </a:solidFill>
                        </a:rPr>
                        <a:t>octobre à décembre 2025</a:t>
                      </a:r>
                    </a:p>
                  </a:txBody>
                  <a:tcPr anchor="ctr">
                    <a:lnT w="12700" cap="flat" cmpd="sng" algn="ctr">
                      <a:solidFill>
                        <a:schemeClr val="tx1"/>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tx1"/>
                    </a:solidFill>
                  </a:tcPr>
                </a:tc>
                <a:tc>
                  <a:txBody>
                    <a:bodyPr/>
                    <a:lstStyle/>
                    <a:p>
                      <a:pPr algn="ctr"/>
                      <a:endParaRPr lang="fr-FR" sz="1800" b="1">
                        <a:solidFill>
                          <a:schemeClr val="bg1"/>
                        </a:solidFill>
                      </a:endParaRPr>
                    </a:p>
                  </a:txBody>
                  <a:tcPr anchor="ctr">
                    <a:lnT w="12700" cap="flat" cmpd="sng" algn="ctr">
                      <a:solidFill>
                        <a:schemeClr val="tx1"/>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tx1"/>
                    </a:solidFill>
                  </a:tcPr>
                </a:tc>
                <a:tc>
                  <a:txBody>
                    <a:bodyPr/>
                    <a:lstStyle/>
                    <a:p>
                      <a:pPr algn="ctr"/>
                      <a:r>
                        <a:rPr lang="fr-BE" sz="1050" b="1">
                          <a:solidFill>
                            <a:schemeClr val="bg1"/>
                          </a:solidFill>
                        </a:rPr>
                        <a:t>Q2</a:t>
                      </a:r>
                      <a:r>
                        <a:rPr lang="fr-BE" sz="1050" b="0">
                          <a:solidFill>
                            <a:schemeClr val="bg1"/>
                          </a:solidFill>
                        </a:rPr>
                        <a:t> </a:t>
                      </a:r>
                    </a:p>
                    <a:p>
                      <a:pPr algn="ctr"/>
                      <a:r>
                        <a:rPr lang="fr-BE" sz="1050" b="0">
                          <a:solidFill>
                            <a:schemeClr val="bg1"/>
                          </a:solidFill>
                        </a:rPr>
                        <a:t>janvier à mars 2026</a:t>
                      </a:r>
                      <a:endParaRPr lang="fr-FR" sz="1050" b="0">
                        <a:solidFill>
                          <a:schemeClr val="bg1"/>
                        </a:solidFill>
                      </a:endParaRPr>
                    </a:p>
                  </a:txBody>
                  <a:tcPr anchor="ctr">
                    <a:lnT w="12700" cap="flat" cmpd="sng" algn="ctr">
                      <a:solidFill>
                        <a:schemeClr val="tx1"/>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tx1"/>
                    </a:solidFill>
                  </a:tcPr>
                </a:tc>
                <a:tc>
                  <a:txBody>
                    <a:bodyPr/>
                    <a:lstStyle/>
                    <a:p>
                      <a:pPr algn="ctr"/>
                      <a:endParaRPr lang="fr-FR" sz="1800" b="1">
                        <a:solidFill>
                          <a:schemeClr val="bg1"/>
                        </a:solidFill>
                      </a:endParaRPr>
                    </a:p>
                  </a:txBody>
                  <a:tcPr anchor="ctr">
                    <a:lnT w="12700" cap="flat" cmpd="sng" algn="ctr">
                      <a:solidFill>
                        <a:schemeClr val="tx1"/>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sz="1050" b="1" kern="1200">
                          <a:solidFill>
                            <a:schemeClr val="bg1"/>
                          </a:solidFill>
                          <a:latin typeface="+mn-lt"/>
                          <a:ea typeface="+mn-ea"/>
                          <a:cs typeface="+mn-cs"/>
                        </a:rPr>
                        <a:t>Q3</a:t>
                      </a:r>
                      <a:r>
                        <a:rPr lang="fr-BE" sz="1050" b="0" kern="1200">
                          <a:solidFill>
                            <a:schemeClr val="bg1"/>
                          </a:solidFill>
                          <a:latin typeface="+mn-lt"/>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fr-BE" sz="1050" b="0" kern="1200">
                          <a:solidFill>
                            <a:schemeClr val="bg1"/>
                          </a:solidFill>
                          <a:latin typeface="+mn-lt"/>
                          <a:ea typeface="+mn-ea"/>
                          <a:cs typeface="+mn-cs"/>
                        </a:rPr>
                        <a:t>avril à juin 2026</a:t>
                      </a:r>
                      <a:endParaRPr lang="fr-FR" sz="1050" b="0" kern="1200">
                        <a:solidFill>
                          <a:schemeClr val="bg1"/>
                        </a:solidFill>
                        <a:latin typeface="+mn-lt"/>
                        <a:ea typeface="+mn-ea"/>
                        <a:cs typeface="+mn-cs"/>
                      </a:endParaRPr>
                    </a:p>
                  </a:txBody>
                  <a:tcPr anchor="ctr">
                    <a:lnT w="12700" cap="flat" cmpd="sng" algn="ctr">
                      <a:solidFill>
                        <a:schemeClr val="tx1"/>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050" b="0" kern="1200">
                        <a:solidFill>
                          <a:schemeClr val="bg1"/>
                        </a:solidFill>
                        <a:latin typeface="+mn-lt"/>
                        <a:ea typeface="+mn-ea"/>
                        <a:cs typeface="+mn-cs"/>
                      </a:endParaRPr>
                    </a:p>
                  </a:txBody>
                  <a:tcPr anchor="ctr">
                    <a:lnT w="12700" cap="flat" cmpd="sng" algn="ctr">
                      <a:solidFill>
                        <a:schemeClr val="tx1"/>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sz="1050" b="1" kern="1200">
                          <a:solidFill>
                            <a:schemeClr val="bg1"/>
                          </a:solidFill>
                          <a:latin typeface="+mn-lt"/>
                          <a:ea typeface="+mn-ea"/>
                          <a:cs typeface="+mn-cs"/>
                        </a:rPr>
                        <a:t>Q4</a:t>
                      </a:r>
                      <a:r>
                        <a:rPr lang="fr-BE" sz="1050" b="0" kern="1200">
                          <a:solidFill>
                            <a:schemeClr val="bg1"/>
                          </a:solidFill>
                          <a:latin typeface="+mn-lt"/>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fr-BE" sz="1050" b="0" kern="1200">
                          <a:solidFill>
                            <a:schemeClr val="bg1"/>
                          </a:solidFill>
                          <a:latin typeface="+mn-lt"/>
                          <a:ea typeface="+mn-ea"/>
                          <a:cs typeface="+mn-cs"/>
                        </a:rPr>
                        <a:t>juillet à septembre 2026</a:t>
                      </a:r>
                      <a:endParaRPr lang="fr-FR" sz="1050" b="0" kern="1200">
                        <a:solidFill>
                          <a:schemeClr val="bg1"/>
                        </a:solidFill>
                        <a:latin typeface="+mn-lt"/>
                        <a:ea typeface="+mn-ea"/>
                        <a:cs typeface="+mn-cs"/>
                      </a:endParaRPr>
                    </a:p>
                  </a:txBody>
                  <a:tcPr anchor="ctr">
                    <a:lnT w="12700" cap="flat" cmpd="sng" algn="ctr">
                      <a:solidFill>
                        <a:schemeClr val="tx1"/>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tx1"/>
                    </a:solidFill>
                  </a:tcPr>
                </a:tc>
                <a:extLst>
                  <a:ext uri="{0D108BD9-81ED-4DB2-BD59-A6C34878D82A}">
                    <a16:rowId xmlns:a16="http://schemas.microsoft.com/office/drawing/2014/main" val="2043355226"/>
                  </a:ext>
                </a:extLst>
              </a:tr>
              <a:tr h="160224">
                <a:tc>
                  <a:txBody>
                    <a:bodyPr/>
                    <a:lstStyle/>
                    <a:p>
                      <a:endParaRPr lang="fr-FR" sz="1400">
                        <a:solidFill>
                          <a:schemeClr val="tx1"/>
                        </a:solidFill>
                      </a:endParaRPr>
                    </a:p>
                  </a:txBody>
                  <a:tcPr>
                    <a:lnL w="12700" cap="flat" cmpd="sng" algn="ctr">
                      <a:solidFill>
                        <a:schemeClr val="tx1"/>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tx2"/>
                    </a:solidFill>
                  </a:tcPr>
                </a:tc>
                <a:tc gridSpan="3">
                  <a:txBody>
                    <a:bodyPr/>
                    <a:lstStyle/>
                    <a:p>
                      <a:r>
                        <a:rPr lang="fr-BE" sz="1400" b="1">
                          <a:solidFill>
                            <a:schemeClr val="tx1"/>
                          </a:solidFill>
                        </a:rPr>
                        <a:t>Prix d’achat par tranche d’heures</a:t>
                      </a:r>
                      <a:endParaRPr lang="fr-FR" sz="1400" b="1">
                        <a:solidFill>
                          <a:schemeClr val="tx1"/>
                        </a:solidFill>
                      </a:endParaRPr>
                    </a:p>
                  </a:txBody>
                  <a:tcPr marR="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tx2"/>
                    </a:solidFill>
                  </a:tcPr>
                </a:tc>
                <a:tc hMerge="1">
                  <a:txBody>
                    <a:bodyPr/>
                    <a:lstStyle/>
                    <a:p>
                      <a:endParaRPr lang="fr-FR" sz="1400"/>
                    </a:p>
                  </a:txBody>
                  <a:tcPr/>
                </a:tc>
                <a:tc hMerge="1">
                  <a:txBody>
                    <a:bodyPr/>
                    <a:lstStyle/>
                    <a:p>
                      <a:endParaRPr lang="fr-FR" sz="1400" b="1">
                        <a:solidFill>
                          <a:schemeClr val="tx1"/>
                        </a:solidFill>
                      </a:endParaRPr>
                    </a:p>
                  </a:txBody>
                  <a:tcPr marR="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tx2"/>
                    </a:solidFill>
                  </a:tcPr>
                </a:tc>
                <a:tc>
                  <a:txBody>
                    <a:bodyPr/>
                    <a:lstStyle/>
                    <a:p>
                      <a:pPr algn="ctr"/>
                      <a:endParaRPr lang="fr-FR" sz="1400" b="1">
                        <a:solidFill>
                          <a:schemeClr val="tx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tx2"/>
                    </a:solidFill>
                  </a:tcPr>
                </a:tc>
                <a:tc>
                  <a:txBody>
                    <a:bodyPr/>
                    <a:lstStyle/>
                    <a:p>
                      <a:pPr algn="ctr"/>
                      <a:endParaRPr lang="fr-FR" sz="1400" b="1">
                        <a:solidFill>
                          <a:schemeClr val="tx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tx2"/>
                    </a:solidFill>
                  </a:tcPr>
                </a:tc>
                <a:tc>
                  <a:txBody>
                    <a:bodyPr/>
                    <a:lstStyle/>
                    <a:p>
                      <a:pPr algn="ctr"/>
                      <a:endParaRPr lang="fr-FR" sz="1400" b="1">
                        <a:solidFill>
                          <a:schemeClr val="tx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tx2"/>
                    </a:solidFill>
                  </a:tcPr>
                </a:tc>
                <a:tc>
                  <a:txBody>
                    <a:bodyPr/>
                    <a:lstStyle/>
                    <a:p>
                      <a:pPr algn="ctr"/>
                      <a:endParaRPr lang="fr-FR" sz="1400" b="1">
                        <a:solidFill>
                          <a:schemeClr val="tx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tx2"/>
                    </a:solidFill>
                  </a:tcPr>
                </a:tc>
                <a:tc>
                  <a:txBody>
                    <a:bodyPr/>
                    <a:lstStyle/>
                    <a:p>
                      <a:pPr algn="ctr"/>
                      <a:endParaRPr lang="fr-FR" sz="1400" b="1">
                        <a:solidFill>
                          <a:schemeClr val="tx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tx2"/>
                    </a:solidFill>
                  </a:tcPr>
                </a:tc>
                <a:tc>
                  <a:txBody>
                    <a:bodyPr/>
                    <a:lstStyle/>
                    <a:p>
                      <a:pPr algn="ctr"/>
                      <a:endParaRPr lang="fr-FR" sz="1400" b="1">
                        <a:solidFill>
                          <a:schemeClr val="tx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975310085"/>
                  </a:ext>
                </a:extLst>
              </a:tr>
              <a:tr h="268474">
                <a:tc>
                  <a:txBody>
                    <a:bodyPr/>
                    <a:lstStyle/>
                    <a:p>
                      <a:endParaRPr lang="fr-FR" sz="1100"/>
                    </a:p>
                  </a:txBody>
                  <a:tcPr>
                    <a:lnL w="12700" cap="flat" cmpd="sng" algn="ctr">
                      <a:solidFill>
                        <a:schemeClr val="tx1"/>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l" fontAlgn="b">
                        <a:buNone/>
                      </a:pPr>
                      <a:r>
                        <a:rPr lang="fr-FR" sz="1400" b="0" i="0" u="none" strike="noStrike">
                          <a:solidFill>
                            <a:schemeClr val="bg1"/>
                          </a:solidFill>
                          <a:effectLst/>
                          <a:latin typeface="Aptos Narrow" panose="020B0004020202020204" pitchFamily="34" charset="0"/>
                        </a:rPr>
                        <a:t>Prix / heure </a:t>
                      </a:r>
                      <a:r>
                        <a:rPr lang="fr-FR" sz="1400" b="1" i="0" u="none" strike="noStrike">
                          <a:solidFill>
                            <a:schemeClr val="bg1"/>
                          </a:solidFill>
                          <a:effectLst/>
                          <a:latin typeface="Aptos Narrow" panose="020B0004020202020204" pitchFamily="34" charset="0"/>
                        </a:rPr>
                        <a:t>&lt; 101 heures         </a:t>
                      </a:r>
                    </a:p>
                    <a:p>
                      <a:pPr algn="l" fontAlgn="b">
                        <a:buNone/>
                      </a:pPr>
                      <a:r>
                        <a:rPr lang="fr-FR" sz="1400" b="0" i="0" u="none" strike="noStrike">
                          <a:solidFill>
                            <a:schemeClr val="bg1"/>
                          </a:solidFill>
                          <a:effectLst/>
                          <a:latin typeface="Aptos Narrow" panose="020B0004020202020204" pitchFamily="34" charset="0"/>
                        </a:rPr>
                        <a:t>(14 jours)                      </a:t>
                      </a:r>
                    </a:p>
                    <a:p>
                      <a:pPr algn="l" fontAlgn="b">
                        <a:buNone/>
                      </a:pPr>
                      <a:r>
                        <a:rPr lang="fr-FR" sz="1400" b="0" i="0" u="none" strike="noStrike">
                          <a:solidFill>
                            <a:schemeClr val="bg1"/>
                          </a:solidFill>
                          <a:effectLst/>
                          <a:latin typeface="Aptos Narrow" panose="020B0004020202020204" pitchFamily="34" charset="0"/>
                        </a:rPr>
                        <a:t>                                         </a:t>
                      </a:r>
                    </a:p>
                  </a:txBody>
                  <a:tcPr marL="76200" marR="0" marT="0" marB="0" anchor="b">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endParaRPr lang="fr-FR" sz="600">
                        <a:solidFill>
                          <a:schemeClr val="bg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fontAlgn="b">
                        <a:buNone/>
                      </a:pPr>
                      <a:r>
                        <a:rPr lang="fr-FR" sz="1800" b="1" i="0" u="none" strike="noStrike">
                          <a:solidFill>
                            <a:schemeClr val="bg1"/>
                          </a:solidFill>
                          <a:effectLst/>
                          <a:latin typeface="Aptos Narrow" panose="020B0004020202020204" pitchFamily="34" charset="0"/>
                        </a:rPr>
                        <a:t>70 €</a:t>
                      </a:r>
                    </a:p>
                  </a:txBody>
                  <a:tcPr marL="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endParaRPr lang="fr-FR" sz="1800" b="1">
                        <a:solidFill>
                          <a:schemeClr val="bg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fontAlgn="b">
                        <a:buNone/>
                      </a:pPr>
                      <a:r>
                        <a:rPr lang="fr-FR" sz="1800" b="1" i="0" u="none" strike="noStrike">
                          <a:solidFill>
                            <a:schemeClr val="bg1"/>
                          </a:solidFill>
                          <a:effectLst/>
                          <a:latin typeface="Aptos Narrow" panose="020B0004020202020204" pitchFamily="34" charset="0"/>
                        </a:rPr>
                        <a:t>85 €</a:t>
                      </a:r>
                    </a:p>
                  </a:txBody>
                  <a:tcPr marL="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endParaRPr lang="fr-FR" sz="1800" b="1">
                        <a:solidFill>
                          <a:schemeClr val="bg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fontAlgn="b">
                        <a:buNone/>
                      </a:pPr>
                      <a:r>
                        <a:rPr lang="fr-FR" sz="1800" b="1" i="0" u="none" strike="noStrike">
                          <a:solidFill>
                            <a:schemeClr val="bg1"/>
                          </a:solidFill>
                          <a:effectLst/>
                          <a:latin typeface="Aptos Narrow" panose="020B0004020202020204" pitchFamily="34" charset="0"/>
                        </a:rPr>
                        <a:t>120 €</a:t>
                      </a:r>
                    </a:p>
                  </a:txBody>
                  <a:tcPr marL="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endParaRPr lang="fr-FR" sz="1800" b="1">
                        <a:solidFill>
                          <a:schemeClr val="bg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fontAlgn="b">
                        <a:buNone/>
                      </a:pPr>
                      <a:r>
                        <a:rPr lang="fr-FR" sz="1800" b="1" i="0" u="none" strike="noStrike">
                          <a:solidFill>
                            <a:schemeClr val="bg1"/>
                          </a:solidFill>
                          <a:effectLst/>
                          <a:latin typeface="Aptos Narrow" panose="020B0004020202020204" pitchFamily="34" charset="0"/>
                        </a:rPr>
                        <a:t>170 €</a:t>
                      </a:r>
                    </a:p>
                  </a:txBody>
                  <a:tcPr marL="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75622361"/>
                  </a:ext>
                </a:extLst>
              </a:tr>
              <a:tr h="347436">
                <a:tc>
                  <a:txBody>
                    <a:bodyPr/>
                    <a:lstStyle/>
                    <a:p>
                      <a:endParaRPr lang="fr-FR" sz="1100"/>
                    </a:p>
                  </a:txBody>
                  <a:tcPr>
                    <a:lnL w="12700" cap="flat" cmpd="sng" algn="ctr">
                      <a:solidFill>
                        <a:schemeClr val="tx1"/>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l" fontAlgn="b">
                        <a:buNone/>
                      </a:pPr>
                      <a:r>
                        <a:rPr lang="fr-FR" sz="1400" b="0" i="0" u="none" strike="noStrike">
                          <a:solidFill>
                            <a:schemeClr val="bg1"/>
                          </a:solidFill>
                          <a:effectLst/>
                          <a:latin typeface="Aptos Narrow" panose="020B0004020202020204" pitchFamily="34" charset="0"/>
                        </a:rPr>
                        <a:t>Prix / heure </a:t>
                      </a:r>
                      <a:r>
                        <a:rPr lang="fr-FR" sz="1400" b="1" i="0" u="none" strike="noStrike">
                          <a:solidFill>
                            <a:schemeClr val="bg1"/>
                          </a:solidFill>
                          <a:effectLst/>
                          <a:latin typeface="Aptos Narrow" panose="020B0004020202020204" pitchFamily="34" charset="0"/>
                        </a:rPr>
                        <a:t>101 &lt; 350 heures</a:t>
                      </a:r>
                    </a:p>
                    <a:p>
                      <a:pPr algn="l" fontAlgn="b">
                        <a:buNone/>
                      </a:pPr>
                      <a:r>
                        <a:rPr lang="fr-FR" sz="1400" b="0" i="0" u="none" strike="noStrike">
                          <a:solidFill>
                            <a:schemeClr val="bg1"/>
                          </a:solidFill>
                          <a:effectLst/>
                          <a:latin typeface="Aptos Narrow" panose="020B0004020202020204" pitchFamily="34" charset="0"/>
                        </a:rPr>
                        <a:t>(&lt;50 jours)</a:t>
                      </a:r>
                    </a:p>
                    <a:p>
                      <a:pPr algn="l" fontAlgn="b">
                        <a:buNone/>
                      </a:pPr>
                      <a:endParaRPr lang="fr-FR" sz="1400" b="0" i="0" u="none" strike="noStrike">
                        <a:solidFill>
                          <a:schemeClr val="bg1"/>
                        </a:solidFill>
                        <a:effectLst/>
                        <a:latin typeface="Aptos Narrow" panose="020B0004020202020204" pitchFamily="34" charset="0"/>
                      </a:endParaRPr>
                    </a:p>
                  </a:txBody>
                  <a:tcPr marL="76200" marR="0" marT="0" marB="0" anchor="b">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endParaRPr lang="fr-FR" sz="600">
                        <a:solidFill>
                          <a:schemeClr val="bg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fontAlgn="b">
                        <a:buNone/>
                      </a:pPr>
                      <a:r>
                        <a:rPr lang="fr-FR" sz="1800" b="1" i="0" u="none" strike="noStrike">
                          <a:solidFill>
                            <a:schemeClr val="bg1"/>
                          </a:solidFill>
                          <a:effectLst/>
                          <a:latin typeface="Aptos Narrow" panose="020B0004020202020204" pitchFamily="34" charset="0"/>
                        </a:rPr>
                        <a:t>65 €</a:t>
                      </a:r>
                    </a:p>
                  </a:txBody>
                  <a:tcPr marL="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endParaRPr lang="fr-FR" sz="1800" b="1">
                        <a:solidFill>
                          <a:schemeClr val="bg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fontAlgn="b">
                        <a:buNone/>
                      </a:pPr>
                      <a:r>
                        <a:rPr lang="fr-FR" sz="1800" b="1" i="0" u="none" strike="noStrike">
                          <a:solidFill>
                            <a:schemeClr val="bg1"/>
                          </a:solidFill>
                          <a:effectLst/>
                          <a:latin typeface="Aptos Narrow" panose="020B0004020202020204" pitchFamily="34" charset="0"/>
                        </a:rPr>
                        <a:t>80 €</a:t>
                      </a:r>
                    </a:p>
                  </a:txBody>
                  <a:tcPr marL="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endParaRPr lang="fr-FR" sz="1800" b="1">
                        <a:solidFill>
                          <a:schemeClr val="bg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fontAlgn="b">
                        <a:buNone/>
                      </a:pPr>
                      <a:r>
                        <a:rPr lang="fr-FR" sz="1800" b="1" i="0" u="none" strike="noStrike">
                          <a:solidFill>
                            <a:schemeClr val="bg1"/>
                          </a:solidFill>
                          <a:effectLst/>
                          <a:latin typeface="Aptos Narrow" panose="020B0004020202020204" pitchFamily="34" charset="0"/>
                        </a:rPr>
                        <a:t>115 €</a:t>
                      </a:r>
                    </a:p>
                  </a:txBody>
                  <a:tcPr marL="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endParaRPr lang="fr-FR" sz="1800" b="1">
                        <a:solidFill>
                          <a:schemeClr val="bg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fontAlgn="b">
                        <a:buNone/>
                      </a:pPr>
                      <a:r>
                        <a:rPr lang="fr-FR" sz="1800" b="1" i="0" u="none" strike="noStrike">
                          <a:solidFill>
                            <a:schemeClr val="bg1"/>
                          </a:solidFill>
                          <a:effectLst/>
                          <a:latin typeface="Aptos Narrow" panose="020B0004020202020204" pitchFamily="34" charset="0"/>
                        </a:rPr>
                        <a:t>165 €</a:t>
                      </a:r>
                    </a:p>
                  </a:txBody>
                  <a:tcPr marL="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195293501"/>
                  </a:ext>
                </a:extLst>
              </a:tr>
              <a:tr h="347436">
                <a:tc>
                  <a:txBody>
                    <a:bodyPr/>
                    <a:lstStyle/>
                    <a:p>
                      <a:endParaRPr lang="fr-FR" sz="1100"/>
                    </a:p>
                  </a:txBody>
                  <a:tcPr>
                    <a:lnL w="12700" cap="flat" cmpd="sng" algn="ctr">
                      <a:solidFill>
                        <a:schemeClr val="tx1"/>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l" fontAlgn="b">
                        <a:buNone/>
                      </a:pPr>
                      <a:r>
                        <a:rPr lang="fr-FR" sz="1400" b="0" i="0" u="none" strike="noStrike">
                          <a:solidFill>
                            <a:schemeClr val="bg1"/>
                          </a:solidFill>
                          <a:effectLst/>
                          <a:latin typeface="Aptos Narrow" panose="020B0004020202020204" pitchFamily="34" charset="0"/>
                        </a:rPr>
                        <a:t>Prix / heure </a:t>
                      </a:r>
                      <a:r>
                        <a:rPr lang="fr-FR" sz="1400" b="1" i="0" u="none" strike="noStrike">
                          <a:solidFill>
                            <a:schemeClr val="bg1"/>
                          </a:solidFill>
                          <a:effectLst/>
                          <a:latin typeface="Aptos Narrow" panose="020B0004020202020204" pitchFamily="34" charset="0"/>
                        </a:rPr>
                        <a:t>351 &lt; 700 heures</a:t>
                      </a:r>
                    </a:p>
                    <a:p>
                      <a:pPr algn="l" fontAlgn="b">
                        <a:buNone/>
                      </a:pPr>
                      <a:r>
                        <a:rPr lang="fr-FR" sz="1400" b="0" i="0" u="none" strike="noStrike">
                          <a:solidFill>
                            <a:schemeClr val="bg1"/>
                          </a:solidFill>
                          <a:effectLst/>
                          <a:latin typeface="Aptos Narrow" panose="020B0004020202020204" pitchFamily="34" charset="0"/>
                        </a:rPr>
                        <a:t>(&lt;100 jours)</a:t>
                      </a:r>
                    </a:p>
                    <a:p>
                      <a:pPr algn="l" fontAlgn="b">
                        <a:buNone/>
                      </a:pPr>
                      <a:endParaRPr lang="fr-FR" sz="1400" b="0" i="0" u="none" strike="noStrike">
                        <a:solidFill>
                          <a:schemeClr val="bg1"/>
                        </a:solidFill>
                        <a:effectLst/>
                        <a:latin typeface="Aptos Narrow" panose="020B0004020202020204" pitchFamily="34" charset="0"/>
                      </a:endParaRPr>
                    </a:p>
                  </a:txBody>
                  <a:tcPr marL="76200" marR="0" marT="0" marB="0" anchor="b">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endParaRPr lang="fr-FR" sz="600">
                        <a:solidFill>
                          <a:schemeClr val="bg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fontAlgn="b">
                        <a:buNone/>
                      </a:pPr>
                      <a:r>
                        <a:rPr lang="fr-FR" sz="1800" b="1" i="0" u="none" strike="noStrike">
                          <a:solidFill>
                            <a:schemeClr val="bg1"/>
                          </a:solidFill>
                          <a:effectLst/>
                          <a:latin typeface="Aptos Narrow" panose="020B0004020202020204" pitchFamily="34" charset="0"/>
                        </a:rPr>
                        <a:t>60 €</a:t>
                      </a:r>
                    </a:p>
                  </a:txBody>
                  <a:tcPr marL="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endParaRPr lang="fr-FR" sz="1800" b="1">
                        <a:solidFill>
                          <a:schemeClr val="bg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fontAlgn="b">
                        <a:buNone/>
                      </a:pPr>
                      <a:r>
                        <a:rPr lang="fr-FR" sz="1800" b="1" i="0" u="none" strike="noStrike">
                          <a:solidFill>
                            <a:schemeClr val="bg1"/>
                          </a:solidFill>
                          <a:effectLst/>
                          <a:latin typeface="Aptos Narrow" panose="020B0004020202020204" pitchFamily="34" charset="0"/>
                        </a:rPr>
                        <a:t>75 €</a:t>
                      </a:r>
                    </a:p>
                  </a:txBody>
                  <a:tcPr marL="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endParaRPr lang="fr-FR" sz="1800" b="1">
                        <a:solidFill>
                          <a:schemeClr val="bg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fontAlgn="b">
                        <a:buNone/>
                      </a:pPr>
                      <a:r>
                        <a:rPr lang="fr-FR" sz="1800" b="1" i="0" u="none" strike="noStrike">
                          <a:solidFill>
                            <a:schemeClr val="bg1"/>
                          </a:solidFill>
                          <a:effectLst/>
                          <a:latin typeface="Aptos Narrow" panose="020B0004020202020204" pitchFamily="34" charset="0"/>
                        </a:rPr>
                        <a:t>110 €</a:t>
                      </a:r>
                    </a:p>
                  </a:txBody>
                  <a:tcPr marL="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800" b="1">
                        <a:solidFill>
                          <a:schemeClr val="bg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fontAlgn="b">
                        <a:buNone/>
                      </a:pPr>
                      <a:r>
                        <a:rPr lang="fr-FR" sz="1800" b="1" i="0" u="none" strike="noStrike">
                          <a:solidFill>
                            <a:schemeClr val="bg1"/>
                          </a:solidFill>
                          <a:effectLst/>
                          <a:latin typeface="Aptos Narrow" panose="020B0004020202020204" pitchFamily="34" charset="0"/>
                        </a:rPr>
                        <a:t>155 €</a:t>
                      </a:r>
                    </a:p>
                  </a:txBody>
                  <a:tcPr marL="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975207631"/>
                  </a:ext>
                </a:extLst>
              </a:tr>
              <a:tr h="268474">
                <a:tc>
                  <a:txBody>
                    <a:bodyPr/>
                    <a:lstStyle/>
                    <a:p>
                      <a:endParaRPr lang="fr-FR" sz="1100" b="0"/>
                    </a:p>
                  </a:txBody>
                  <a:tcPr>
                    <a:lnL w="12700" cap="flat" cmpd="sng" algn="ctr">
                      <a:solidFill>
                        <a:schemeClr val="tx1"/>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l" fontAlgn="b">
                        <a:buNone/>
                      </a:pPr>
                      <a:r>
                        <a:rPr lang="fr-FR" sz="1400" b="0" i="0" u="none" strike="noStrike">
                          <a:solidFill>
                            <a:schemeClr val="bg1"/>
                          </a:solidFill>
                          <a:effectLst/>
                          <a:latin typeface="Aptos Narrow" panose="020B0004020202020204" pitchFamily="34" charset="0"/>
                        </a:rPr>
                        <a:t>Prix / heures </a:t>
                      </a:r>
                      <a:r>
                        <a:rPr lang="fr-FR" sz="1400" b="0" i="0" u="none" strike="noStrike" err="1">
                          <a:solidFill>
                            <a:schemeClr val="bg1"/>
                          </a:solidFill>
                          <a:effectLst/>
                          <a:latin typeface="Aptos Narrow" panose="020B0004020202020204" pitchFamily="34" charset="0"/>
                        </a:rPr>
                        <a:t>àpd</a:t>
                      </a:r>
                      <a:r>
                        <a:rPr lang="fr-FR" sz="1400" b="0" i="0" u="none" strike="noStrike">
                          <a:solidFill>
                            <a:schemeClr val="bg1"/>
                          </a:solidFill>
                          <a:effectLst/>
                          <a:latin typeface="Aptos Narrow" panose="020B0004020202020204" pitchFamily="34" charset="0"/>
                        </a:rPr>
                        <a:t> </a:t>
                      </a:r>
                      <a:r>
                        <a:rPr lang="fr-FR" sz="1400" b="1" i="0" u="none" strike="noStrike">
                          <a:solidFill>
                            <a:schemeClr val="bg1"/>
                          </a:solidFill>
                          <a:effectLst/>
                          <a:latin typeface="Aptos Narrow" panose="020B0004020202020204" pitchFamily="34" charset="0"/>
                        </a:rPr>
                        <a:t>700 heures</a:t>
                      </a:r>
                    </a:p>
                    <a:p>
                      <a:pPr algn="l" fontAlgn="b">
                        <a:buNone/>
                      </a:pPr>
                      <a:r>
                        <a:rPr lang="fr-FR" sz="1400" b="0" i="0" u="none" strike="noStrike">
                          <a:solidFill>
                            <a:schemeClr val="bg1"/>
                          </a:solidFill>
                          <a:effectLst/>
                          <a:latin typeface="Aptos Narrow" panose="020B0004020202020204" pitchFamily="34" charset="0"/>
                        </a:rPr>
                        <a:t>(&gt;100 jours)</a:t>
                      </a:r>
                    </a:p>
                    <a:p>
                      <a:pPr algn="l" fontAlgn="b">
                        <a:buNone/>
                      </a:pPr>
                      <a:endParaRPr lang="fr-FR" sz="1400" b="0" i="0" u="none" strike="noStrike">
                        <a:solidFill>
                          <a:schemeClr val="bg1"/>
                        </a:solidFill>
                        <a:effectLst/>
                        <a:latin typeface="Aptos Narrow" panose="020B0004020202020204" pitchFamily="34" charset="0"/>
                      </a:endParaRPr>
                    </a:p>
                  </a:txBody>
                  <a:tcPr marL="76200" marR="0" marT="0" marB="0" anchor="b">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endParaRPr lang="fr-FR" sz="600">
                        <a:solidFill>
                          <a:schemeClr val="bg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fontAlgn="b">
                        <a:buNone/>
                      </a:pPr>
                      <a:r>
                        <a:rPr lang="fr-FR" sz="1800" b="1" i="0" u="none" strike="noStrike">
                          <a:solidFill>
                            <a:schemeClr val="bg1"/>
                          </a:solidFill>
                          <a:effectLst/>
                          <a:latin typeface="Aptos Narrow" panose="020B0004020202020204" pitchFamily="34" charset="0"/>
                        </a:rPr>
                        <a:t>55 €</a:t>
                      </a:r>
                    </a:p>
                  </a:txBody>
                  <a:tcPr marL="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endParaRPr lang="fr-FR" sz="1800" b="1">
                        <a:solidFill>
                          <a:schemeClr val="bg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fontAlgn="b">
                        <a:buNone/>
                      </a:pPr>
                      <a:r>
                        <a:rPr lang="fr-FR" sz="1800" b="1" i="0" u="none" strike="noStrike">
                          <a:solidFill>
                            <a:schemeClr val="bg1"/>
                          </a:solidFill>
                          <a:effectLst/>
                          <a:latin typeface="Aptos Narrow" panose="020B0004020202020204" pitchFamily="34" charset="0"/>
                        </a:rPr>
                        <a:t>70 €</a:t>
                      </a:r>
                    </a:p>
                  </a:txBody>
                  <a:tcPr marL="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endParaRPr lang="fr-FR" sz="1800" b="1">
                        <a:solidFill>
                          <a:schemeClr val="bg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fontAlgn="b">
                        <a:buNone/>
                      </a:pPr>
                      <a:r>
                        <a:rPr lang="fr-FR" sz="1800" b="1" i="0" u="none" strike="noStrike">
                          <a:solidFill>
                            <a:schemeClr val="bg1"/>
                          </a:solidFill>
                          <a:effectLst/>
                          <a:latin typeface="Aptos Narrow" panose="020B0004020202020204" pitchFamily="34" charset="0"/>
                        </a:rPr>
                        <a:t>100 €</a:t>
                      </a:r>
                    </a:p>
                  </a:txBody>
                  <a:tcPr marL="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800" b="1">
                        <a:solidFill>
                          <a:schemeClr val="bg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fontAlgn="b">
                        <a:buNone/>
                      </a:pPr>
                      <a:r>
                        <a:rPr lang="fr-FR" sz="1800" b="1" i="0" u="none" strike="noStrike">
                          <a:solidFill>
                            <a:schemeClr val="bg1"/>
                          </a:solidFill>
                          <a:effectLst/>
                          <a:latin typeface="Aptos Narrow" panose="020B0004020202020204" pitchFamily="34" charset="0"/>
                        </a:rPr>
                        <a:t>140 €</a:t>
                      </a:r>
                    </a:p>
                  </a:txBody>
                  <a:tcPr marL="0" marR="0" marT="0" marB="0">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546061062"/>
                  </a:ext>
                </a:extLst>
              </a:tr>
              <a:tr h="268474">
                <a:tc>
                  <a:txBody>
                    <a:bodyPr/>
                    <a:lstStyle/>
                    <a:p>
                      <a:endParaRPr lang="fr-FR" sz="1100"/>
                    </a:p>
                  </a:txBody>
                  <a:tcPr>
                    <a:lnL w="12700" cap="flat" cmpd="sng" algn="ctr">
                      <a:solidFill>
                        <a:schemeClr val="tx1"/>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100" b="0">
                        <a:solidFill>
                          <a:schemeClr val="bg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endParaRPr lang="fr-FR" sz="400">
                        <a:solidFill>
                          <a:schemeClr val="bg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endParaRPr lang="fr-FR" sz="1100">
                        <a:solidFill>
                          <a:schemeClr val="bg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endParaRPr lang="fr-FR" sz="1100">
                        <a:solidFill>
                          <a:schemeClr val="bg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endParaRPr lang="fr-FR" sz="1100">
                        <a:solidFill>
                          <a:schemeClr val="bg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endParaRPr lang="fr-FR" sz="1100">
                        <a:solidFill>
                          <a:schemeClr val="bg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endParaRPr lang="fr-FR" sz="1100">
                        <a:solidFill>
                          <a:schemeClr val="bg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endParaRPr lang="fr-FR" sz="1100">
                        <a:solidFill>
                          <a:schemeClr val="bg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tc>
                  <a:txBody>
                    <a:bodyPr/>
                    <a:lstStyle/>
                    <a:p>
                      <a:pPr algn="ctr"/>
                      <a:endParaRPr lang="fr-FR" sz="1100">
                        <a:solidFill>
                          <a:schemeClr val="bg1"/>
                        </a:solidFill>
                      </a:endParaRPr>
                    </a:p>
                  </a:txBody>
                  <a:tcP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107701206"/>
                  </a:ext>
                </a:extLst>
              </a:tr>
              <a:tr h="268474">
                <a:tc>
                  <a:txBody>
                    <a:bodyPr/>
                    <a:lstStyle/>
                    <a:p>
                      <a:endParaRPr lang="fr-FR" sz="1100"/>
                    </a:p>
                  </a:txBody>
                  <a:tcPr>
                    <a:lnL w="12700" cap="flat" cmpd="sng" algn="ctr">
                      <a:solidFill>
                        <a:schemeClr val="tx1"/>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b="0">
                        <a:solidFill>
                          <a:schemeClr val="bg1"/>
                        </a:solidFill>
                      </a:endParaRPr>
                    </a:p>
                  </a:txBody>
                  <a:tcPr>
                    <a:lnT w="317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tcPr>
                </a:tc>
                <a:tc hMerge="1">
                  <a:txBody>
                    <a:bodyPr/>
                    <a:lstStyle/>
                    <a:p>
                      <a:pPr algn="ctr"/>
                      <a:endParaRPr lang="fr-FR" sz="400">
                        <a:solidFill>
                          <a:schemeClr val="bg1"/>
                        </a:solidFill>
                      </a:endParaRPr>
                    </a:p>
                  </a:txBody>
                  <a:tcPr>
                    <a:lnT w="317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b="0">
                        <a:solidFill>
                          <a:schemeClr val="bg1"/>
                        </a:solidFill>
                      </a:endParaRPr>
                    </a:p>
                  </a:txBody>
                  <a:tcPr>
                    <a:lnT w="317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ctr"/>
                      <a:endParaRPr lang="fr-FR" sz="1100">
                        <a:solidFill>
                          <a:schemeClr val="bg1"/>
                        </a:solidFill>
                      </a:endParaRPr>
                    </a:p>
                  </a:txBody>
                  <a:tcPr>
                    <a:lnT w="317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ctr"/>
                      <a:endParaRPr lang="fr-FR" sz="1100">
                        <a:solidFill>
                          <a:schemeClr val="bg1"/>
                        </a:solidFill>
                      </a:endParaRPr>
                    </a:p>
                  </a:txBody>
                  <a:tcPr>
                    <a:lnT w="317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ctr"/>
                      <a:endParaRPr lang="fr-FR" sz="1100">
                        <a:solidFill>
                          <a:schemeClr val="bg1"/>
                        </a:solidFill>
                      </a:endParaRPr>
                    </a:p>
                  </a:txBody>
                  <a:tcPr>
                    <a:lnT w="317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ctr"/>
                      <a:endParaRPr lang="fr-FR" sz="1100">
                        <a:solidFill>
                          <a:schemeClr val="bg1"/>
                        </a:solidFill>
                      </a:endParaRPr>
                    </a:p>
                  </a:txBody>
                  <a:tcPr>
                    <a:lnT w="317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ctr"/>
                      <a:endParaRPr lang="fr-FR" sz="1100">
                        <a:solidFill>
                          <a:schemeClr val="bg1"/>
                        </a:solidFill>
                      </a:endParaRPr>
                    </a:p>
                  </a:txBody>
                  <a:tcPr>
                    <a:lnT w="317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ctr"/>
                      <a:endParaRPr lang="fr-FR" sz="1100">
                        <a:solidFill>
                          <a:schemeClr val="bg1"/>
                        </a:solidFill>
                      </a:endParaRPr>
                    </a:p>
                  </a:txBody>
                  <a:tcPr>
                    <a:lnT w="317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tcPr>
                </a:tc>
                <a:extLst>
                  <a:ext uri="{0D108BD9-81ED-4DB2-BD59-A6C34878D82A}">
                    <a16:rowId xmlns:a16="http://schemas.microsoft.com/office/drawing/2014/main" val="1051998893"/>
                  </a:ext>
                </a:extLst>
              </a:tr>
            </a:tbl>
          </a:graphicData>
        </a:graphic>
      </p:graphicFrame>
      <p:sp>
        <p:nvSpPr>
          <p:cNvPr id="5" name="ZoneTexte 4">
            <a:extLst>
              <a:ext uri="{FF2B5EF4-FFF2-40B4-BE49-F238E27FC236}">
                <a16:creationId xmlns:a16="http://schemas.microsoft.com/office/drawing/2014/main" id="{D92547B9-FBCE-8EED-D4AF-A84FC779BB63}"/>
              </a:ext>
            </a:extLst>
          </p:cNvPr>
          <p:cNvSpPr txBox="1"/>
          <p:nvPr/>
        </p:nvSpPr>
        <p:spPr>
          <a:xfrm>
            <a:off x="712785" y="4539606"/>
            <a:ext cx="10320210" cy="230832"/>
          </a:xfrm>
          <a:prstGeom prst="rect">
            <a:avLst/>
          </a:prstGeom>
          <a:noFill/>
        </p:spPr>
        <p:txBody>
          <a:bodyPr wrap="square" lIns="91440" tIns="45720" rIns="91440" bIns="45720" anchor="t">
            <a:spAutoFit/>
          </a:bodyPr>
          <a:lstStyle/>
          <a:p>
            <a:r>
              <a:rPr lang="fr-BE" sz="900" b="0">
                <a:solidFill>
                  <a:schemeClr val="bg1"/>
                </a:solidFill>
                <a:latin typeface="Sage Text"/>
              </a:rPr>
              <a:t>Tous les prix sont exprimés en </a:t>
            </a:r>
            <a:r>
              <a:rPr lang="fr-BE" sz="900">
                <a:solidFill>
                  <a:schemeClr val="bg1"/>
                </a:solidFill>
                <a:latin typeface="Sage Text"/>
              </a:rPr>
              <a:t>prix d’achat. </a:t>
            </a:r>
            <a:r>
              <a:rPr lang="fr-BE" sz="900" b="0">
                <a:solidFill>
                  <a:schemeClr val="bg1"/>
                </a:solidFill>
                <a:latin typeface="Sage Text"/>
              </a:rPr>
              <a:t>Le partenaire est libre de fixer ses prix de revente.</a:t>
            </a:r>
            <a:endParaRPr lang="fr-FR" sz="900" b="0">
              <a:solidFill>
                <a:schemeClr val="bg1"/>
              </a:solidFill>
            </a:endParaRPr>
          </a:p>
        </p:txBody>
      </p:sp>
      <p:pic>
        <p:nvPicPr>
          <p:cNvPr id="4" name="Espace réservé pour une image  10">
            <a:extLst>
              <a:ext uri="{FF2B5EF4-FFF2-40B4-BE49-F238E27FC236}">
                <a16:creationId xmlns:a16="http://schemas.microsoft.com/office/drawing/2014/main" id="{70EB5E7B-7B36-DD3E-0714-FD81C1888637}"/>
              </a:ext>
            </a:extLst>
          </p:cNvPr>
          <p:cNvPicPr>
            <a:picLocks noGrp="1"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712785" y="5150160"/>
            <a:ext cx="706819" cy="706819"/>
          </a:xfrm>
          <a:prstGeom prst="rect">
            <a:avLst/>
          </a:prstGeom>
          <a:noFill/>
        </p:spPr>
      </p:pic>
      <p:sp>
        <p:nvSpPr>
          <p:cNvPr id="6" name="ZoneTexte 5">
            <a:extLst>
              <a:ext uri="{FF2B5EF4-FFF2-40B4-BE49-F238E27FC236}">
                <a16:creationId xmlns:a16="http://schemas.microsoft.com/office/drawing/2014/main" id="{0EF723F2-FD73-3530-9085-44176CA8461A}"/>
              </a:ext>
            </a:extLst>
          </p:cNvPr>
          <p:cNvSpPr txBox="1"/>
          <p:nvPr/>
        </p:nvSpPr>
        <p:spPr>
          <a:xfrm>
            <a:off x="1701384" y="5343549"/>
            <a:ext cx="5970432" cy="320040"/>
          </a:xfrm>
          <a:prstGeom prst="rect">
            <a:avLst/>
          </a:prstGeom>
          <a:noFill/>
        </p:spPr>
        <p:txBody>
          <a:bodyPr wrap="square" lIns="0" tIns="0" rIns="0" bIns="0" rtlCol="0">
            <a:noAutofit/>
          </a:bodyPr>
          <a:lstStyle/>
          <a:p>
            <a:pPr algn="l"/>
            <a:r>
              <a:rPr lang="fr-FR" sz="1600" b="0" i="0">
                <a:solidFill>
                  <a:schemeClr val="tx2"/>
                </a:solidFill>
                <a:latin typeface="Sage Text" panose="02010503040201060103" pitchFamily="2" charset="77"/>
              </a:rPr>
              <a:t>Des tarifs dégressifs selon le volume d’heures et qui augmentent à l’approche de l’échéance du 1</a:t>
            </a:r>
            <a:r>
              <a:rPr lang="fr-FR" sz="1600" b="0" i="0" baseline="30000">
                <a:solidFill>
                  <a:schemeClr val="tx2"/>
                </a:solidFill>
                <a:latin typeface="Sage Text" panose="02010503040201060103" pitchFamily="2" charset="77"/>
              </a:rPr>
              <a:t>er</a:t>
            </a:r>
            <a:r>
              <a:rPr lang="fr-FR" sz="1600" b="0" i="0">
                <a:solidFill>
                  <a:schemeClr val="tx2"/>
                </a:solidFill>
                <a:latin typeface="Sage Text" panose="02010503040201060103" pitchFamily="2" charset="77"/>
              </a:rPr>
              <a:t> septembre 2026</a:t>
            </a:r>
          </a:p>
        </p:txBody>
      </p:sp>
    </p:spTree>
    <p:extLst>
      <p:ext uri="{BB962C8B-B14F-4D97-AF65-F5344CB8AC3E}">
        <p14:creationId xmlns:p14="http://schemas.microsoft.com/office/powerpoint/2010/main" val="41742707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SAGE 2023 MASTER">
  <a:themeElements>
    <a:clrScheme name="Sage 2023 1">
      <a:dk1>
        <a:srgbClr val="000000"/>
      </a:dk1>
      <a:lt1>
        <a:srgbClr val="FFFFFF"/>
      </a:lt1>
      <a:dk2>
        <a:srgbClr val="00D639"/>
      </a:dk2>
      <a:lt2>
        <a:srgbClr val="FFFFFF"/>
      </a:lt2>
      <a:accent1>
        <a:srgbClr val="00A65C"/>
      </a:accent1>
      <a:accent2>
        <a:srgbClr val="006361"/>
      </a:accent2>
      <a:accent3>
        <a:srgbClr val="00283F"/>
      </a:accent3>
      <a:accent4>
        <a:srgbClr val="491828"/>
      </a:accent4>
      <a:accent5>
        <a:srgbClr val="A13828"/>
      </a:accent5>
      <a:accent6>
        <a:srgbClr val="E98709"/>
      </a:accent6>
      <a:hlink>
        <a:srgbClr val="00A02B"/>
      </a:hlink>
      <a:folHlink>
        <a:srgbClr val="00D639"/>
      </a:folHlink>
    </a:clrScheme>
    <a:fontScheme name="Sage New Brand_Mar2022">
      <a:majorFont>
        <a:latin typeface="Sage Headline Black"/>
        <a:ea typeface=""/>
        <a:cs typeface=""/>
      </a:majorFont>
      <a:minorFont>
        <a:latin typeface="Sage 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38100" cap="rnd">
          <a:solidFill>
            <a:schemeClr val="tx2"/>
          </a:solidFill>
          <a:round/>
        </a:ln>
      </a:spPr>
      <a:bodyPr rtlCol="0" anchor="ctr"/>
      <a:lstStyle>
        <a:defPPr algn="ctr">
          <a:defRPr sz="1200" b="1" dirty="0" err="1">
            <a:solidFill>
              <a:schemeClr val="tx1"/>
            </a:solidFill>
            <a:latin typeface="Sage Text" panose="02010503040201060103" pitchFamily="2" charset="77"/>
          </a:defRPr>
        </a:defPPr>
      </a:lstStyle>
      <a:style>
        <a:lnRef idx="2">
          <a:schemeClr val="accent1">
            <a:shade val="50000"/>
          </a:schemeClr>
        </a:lnRef>
        <a:fillRef idx="1">
          <a:schemeClr val="accent1"/>
        </a:fillRef>
        <a:effectRef idx="0">
          <a:schemeClr val="accent1"/>
        </a:effectRef>
        <a:fontRef idx="minor">
          <a:schemeClr val="lt1"/>
        </a:fontRef>
      </a:style>
    </a:spDef>
    <a:lnDef>
      <a:spPr>
        <a:ln w="38100" cap="rnd">
          <a:solidFill>
            <a:schemeClr val="tx2"/>
          </a:solidFill>
          <a:round/>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defRPr sz="1600" b="0" i="0" dirty="0" err="1" smtClean="0">
            <a:solidFill>
              <a:schemeClr val="tx1"/>
            </a:solidFill>
            <a:latin typeface="Sage Text" panose="02010503040201060103" pitchFamily="2" charset="77"/>
          </a:defRPr>
        </a:defPPr>
      </a:lstStyle>
    </a:txDef>
  </a:objectDefaults>
  <a:extraClrSchemeLst/>
  <a:extLst>
    <a:ext uri="{05A4C25C-085E-4340-85A3-A5531E510DB2}">
      <thm15:themeFamily xmlns:thm15="http://schemas.microsoft.com/office/thememl/2012/main" name="Sage_Brand_PowerPoint_Template.pptx" id="{D968BD85-98B9-4519-AE6E-0603909CCECD}" vid="{6B9D8D4D-D0DD-4FB2-9EA3-70B7F54736D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Sage Text"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8A89A276636884DBEF2EE08DD710D35" ma:contentTypeVersion="10" ma:contentTypeDescription="Crée un document." ma:contentTypeScope="" ma:versionID="1e56931345983e139f808fc3e73e0383">
  <xsd:schema xmlns:xsd="http://www.w3.org/2001/XMLSchema" xmlns:xs="http://www.w3.org/2001/XMLSchema" xmlns:p="http://schemas.microsoft.com/office/2006/metadata/properties" xmlns:ns2="57e8a6c4-3975-4714-bc8a-62a52475e923" xmlns:ns3="2ca6f837-f3c5-4b32-a501-25c192f1d779" targetNamespace="http://schemas.microsoft.com/office/2006/metadata/properties" ma:root="true" ma:fieldsID="9fe8d981bd3b4741d9e18489a418e415" ns2:_="" ns3:_="">
    <xsd:import namespace="57e8a6c4-3975-4714-bc8a-62a52475e923"/>
    <xsd:import namespace="2ca6f837-f3c5-4b32-a501-25c192f1d77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e8a6c4-3975-4714-bc8a-62a52475e9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ca6f837-f3c5-4b32-a501-25c192f1d779"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33D3597-9B9A-44F3-B33B-0078F95204F7}">
  <ds:schemaRefs>
    <ds:schemaRef ds:uri="http://purl.org/dc/dcmitype/"/>
    <ds:schemaRef ds:uri="http://purl.org/dc/elements/1.1/"/>
    <ds:schemaRef ds:uri="http://www.w3.org/XML/1998/namespace"/>
    <ds:schemaRef ds:uri="57e8a6c4-3975-4714-bc8a-62a52475e923"/>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2ca6f837-f3c5-4b32-a501-25c192f1d779"/>
    <ds:schemaRef ds:uri="http://schemas.microsoft.com/office/2006/metadata/properties"/>
  </ds:schemaRefs>
</ds:datastoreItem>
</file>

<file path=customXml/itemProps2.xml><?xml version="1.0" encoding="utf-8"?>
<ds:datastoreItem xmlns:ds="http://schemas.openxmlformats.org/officeDocument/2006/customXml" ds:itemID="{DC0B8873-5A3C-45C8-B86D-126847F67F5B}">
  <ds:schemaRefs>
    <ds:schemaRef ds:uri="http://schemas.microsoft.com/sharepoint/v3/contenttype/forms"/>
  </ds:schemaRefs>
</ds:datastoreItem>
</file>

<file path=customXml/itemProps3.xml><?xml version="1.0" encoding="utf-8"?>
<ds:datastoreItem xmlns:ds="http://schemas.openxmlformats.org/officeDocument/2006/customXml" ds:itemID="{10845B13-0E0C-4BBD-AA8A-AEC1C054A70F}">
  <ds:schemaRefs>
    <ds:schemaRef ds:uri="2ca6f837-f3c5-4b32-a501-25c192f1d779"/>
    <ds:schemaRef ds:uri="57e8a6c4-3975-4714-bc8a-62a52475e92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e32dd7c-41f6-492d-a1a3-c58eb02cf4f8}" enabled="0" method="" siteId="{3e32dd7c-41f6-492d-a1a3-c58eb02cf4f8}" removed="1"/>
</clbl:labelList>
</file>

<file path=docProps/app.xml><?xml version="1.0" encoding="utf-8"?>
<Properties xmlns="http://schemas.openxmlformats.org/officeDocument/2006/extended-properties" xmlns:vt="http://schemas.openxmlformats.org/officeDocument/2006/docPropsVTypes">
  <Template>Sage PowerPoint template</Template>
  <TotalTime>0</TotalTime>
  <Words>1210</Words>
  <Application>Microsoft Office PowerPoint</Application>
  <PresentationFormat>Grand écran</PresentationFormat>
  <Paragraphs>232</Paragraphs>
  <Slides>9</Slides>
  <Notes>3</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9</vt:i4>
      </vt:variant>
    </vt:vector>
  </HeadingPairs>
  <TitlesOfParts>
    <vt:vector size="18" baseType="lpstr">
      <vt:lpstr>Aptos Narrow</vt:lpstr>
      <vt:lpstr>Sage Headline Black</vt:lpstr>
      <vt:lpstr>Wingdings</vt:lpstr>
      <vt:lpstr>Segoe UI</vt:lpstr>
      <vt:lpstr>Calibri</vt:lpstr>
      <vt:lpstr>Sage Text</vt:lpstr>
      <vt:lpstr>Arial</vt:lpstr>
      <vt:lpstr>Sage Text Light</vt:lpstr>
      <vt:lpstr>SAGE 2023 MASTER</vt:lpstr>
      <vt:lpstr>Kit services FY26 Facture Electronique</vt:lpstr>
      <vt:lpstr>Aperçu des offres Sage 100 FE </vt:lpstr>
      <vt:lpstr>Aperçu des offres Batigest FE </vt:lpstr>
      <vt:lpstr>Offre Pass formation </vt:lpstr>
      <vt:lpstr>Pass Facture électronique clients VI.  </vt:lpstr>
      <vt:lpstr>Offre Pack heures de prestation</vt:lpstr>
      <vt:lpstr>Prestations Sage 100.</vt:lpstr>
      <vt:lpstr>Prestations Sage Batigest Connect.</vt:lpstr>
      <vt:lpstr>Prestations clients VI_Prix achat horaire.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Herman, Maud</dc:creator>
  <cp:lastModifiedBy>Thouvenin, Caroline</cp:lastModifiedBy>
  <cp:revision>3</cp:revision>
  <cp:lastPrinted>2022-12-16T14:25:32Z</cp:lastPrinted>
  <dcterms:created xsi:type="dcterms:W3CDTF">2025-08-05T07:50:21Z</dcterms:created>
  <dcterms:modified xsi:type="dcterms:W3CDTF">2025-12-15T10:48:25Z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0x01010018A89A276636884DBEF2EE08DD710D35</vt:lpwstr>
  </property>
</Properties>
</file>